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6" r:id="rId2"/>
    <p:sldId id="378" r:id="rId3"/>
    <p:sldId id="365" r:id="rId4"/>
    <p:sldId id="352" r:id="rId5"/>
    <p:sldId id="366" r:id="rId6"/>
    <p:sldId id="362" r:id="rId7"/>
    <p:sldId id="363" r:id="rId8"/>
    <p:sldId id="359" r:id="rId9"/>
    <p:sldId id="367" r:id="rId10"/>
    <p:sldId id="374" r:id="rId11"/>
    <p:sldId id="379" r:id="rId12"/>
    <p:sldId id="377" r:id="rId13"/>
    <p:sldId id="3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5" orient="horz" pos="3600" userDrawn="1">
          <p15:clr>
            <a:srgbClr val="A4A3A4"/>
          </p15:clr>
        </p15:guide>
        <p15:guide id="6" orient="horz" pos="15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3B7"/>
    <a:srgbClr val="52749A"/>
    <a:srgbClr val="7CC2EC"/>
    <a:srgbClr val="E7AA34"/>
    <a:srgbClr val="A4081E"/>
    <a:srgbClr val="96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AA961-7FCD-43E6-A20B-5116C3D9B132}" v="69" dt="2023-12-17T21:05:09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3539" autoAdjust="0"/>
  </p:normalViewPr>
  <p:slideViewPr>
    <p:cSldViewPr snapToGrid="0" snapToObjects="1" showGuides="1">
      <p:cViewPr varScale="1">
        <p:scale>
          <a:sx n="62" d="100"/>
          <a:sy n="62" d="100"/>
        </p:scale>
        <p:origin x="424" y="36"/>
      </p:cViewPr>
      <p:guideLst>
        <p:guide orient="horz" pos="2160"/>
        <p:guide pos="2880"/>
        <p:guide orient="horz" pos="3600"/>
        <p:guide orient="horz" pos="15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haves" userId="9f307884d93720a1" providerId="LiveId" clId="{94D3ADDD-21AC-4B1F-8E41-6D20F856A36A}"/>
    <pc:docChg chg="undo custSel addSld delSld modSld">
      <pc:chgData name="Antonio Chaves" userId="9f307884d93720a1" providerId="LiveId" clId="{94D3ADDD-21AC-4B1F-8E41-6D20F856A36A}" dt="2023-01-21T15:35:12.381" v="76"/>
      <pc:docMkLst>
        <pc:docMk/>
      </pc:docMkLst>
      <pc:sldChg chg="addSp delSp modSp add mod delAnim modAnim">
        <pc:chgData name="Antonio Chaves" userId="9f307884d93720a1" providerId="LiveId" clId="{94D3ADDD-21AC-4B1F-8E41-6D20F856A36A}" dt="2023-01-21T15:33:55.250" v="70"/>
        <pc:sldMkLst>
          <pc:docMk/>
          <pc:sldMk cId="3504935489" sldId="272"/>
        </pc:sldMkLst>
        <pc:spChg chg="del">
          <ac:chgData name="Antonio Chaves" userId="9f307884d93720a1" providerId="LiveId" clId="{94D3ADDD-21AC-4B1F-8E41-6D20F856A36A}" dt="2023-01-21T15:33:18.482" v="64" actId="478"/>
          <ac:spMkLst>
            <pc:docMk/>
            <pc:sldMk cId="3504935489" sldId="272"/>
            <ac:spMk id="2" creationId="{00000000-0000-0000-0000-000000000000}"/>
          </ac:spMkLst>
        </pc:spChg>
        <pc:spChg chg="del">
          <ac:chgData name="Antonio Chaves" userId="9f307884d93720a1" providerId="LiveId" clId="{94D3ADDD-21AC-4B1F-8E41-6D20F856A36A}" dt="2023-01-21T15:32:30.559" v="60" actId="478"/>
          <ac:spMkLst>
            <pc:docMk/>
            <pc:sldMk cId="3504935489" sldId="272"/>
            <ac:spMk id="3" creationId="{00000000-0000-0000-0000-000000000000}"/>
          </ac:spMkLst>
        </pc:spChg>
        <pc:spChg chg="del">
          <ac:chgData name="Antonio Chaves" userId="9f307884d93720a1" providerId="LiveId" clId="{94D3ADDD-21AC-4B1F-8E41-6D20F856A36A}" dt="2023-01-21T15:33:42.488" v="67" actId="478"/>
          <ac:spMkLst>
            <pc:docMk/>
            <pc:sldMk cId="3504935489" sldId="272"/>
            <ac:spMk id="4" creationId="{EE193EDE-2246-C641-3270-6CE7EA288AB0}"/>
          </ac:spMkLst>
        </pc:spChg>
        <pc:spChg chg="add del mod">
          <ac:chgData name="Antonio Chaves" userId="9f307884d93720a1" providerId="LiveId" clId="{94D3ADDD-21AC-4B1F-8E41-6D20F856A36A}" dt="2023-01-21T15:33:39.848" v="66" actId="478"/>
          <ac:spMkLst>
            <pc:docMk/>
            <pc:sldMk cId="3504935489" sldId="272"/>
            <ac:spMk id="8" creationId="{B2BD4E90-3B4A-251C-6D73-C46259900BE5}"/>
          </ac:spMkLst>
        </pc:spChg>
        <pc:spChg chg="add del mod">
          <ac:chgData name="Antonio Chaves" userId="9f307884d93720a1" providerId="LiveId" clId="{94D3ADDD-21AC-4B1F-8E41-6D20F856A36A}" dt="2023-01-21T15:33:22.061" v="65" actId="478"/>
          <ac:spMkLst>
            <pc:docMk/>
            <pc:sldMk cId="3504935489" sldId="272"/>
            <ac:spMk id="12" creationId="{EE7E5BB1-E2F7-A24C-0050-85EDECBF6B31}"/>
          </ac:spMkLst>
        </pc:spChg>
        <pc:graphicFrameChg chg="add del mod ord modGraphic">
          <ac:chgData name="Antonio Chaves" userId="9f307884d93720a1" providerId="LiveId" clId="{94D3ADDD-21AC-4B1F-8E41-6D20F856A36A}" dt="2023-01-21T15:33:03.939" v="63" actId="3680"/>
          <ac:graphicFrameMkLst>
            <pc:docMk/>
            <pc:sldMk cId="3504935489" sldId="272"/>
            <ac:graphicFrameMk id="10" creationId="{094DDF3B-4CBD-E834-11D0-25AB3154E9A5}"/>
          </ac:graphicFrameMkLst>
        </pc:graphicFrameChg>
      </pc:sldChg>
      <pc:sldChg chg="del">
        <pc:chgData name="Antonio Chaves" userId="9f307884d93720a1" providerId="LiveId" clId="{94D3ADDD-21AC-4B1F-8E41-6D20F856A36A}" dt="2023-01-21T15:35:07.688" v="75" actId="47"/>
        <pc:sldMkLst>
          <pc:docMk/>
          <pc:sldMk cId="4235379285" sldId="353"/>
        </pc:sldMkLst>
      </pc:sldChg>
      <pc:sldChg chg="delSp add del mod">
        <pc:chgData name="Antonio Chaves" userId="9f307884d93720a1" providerId="LiveId" clId="{94D3ADDD-21AC-4B1F-8E41-6D20F856A36A}" dt="2023-01-12T21:23:29.534" v="25" actId="47"/>
        <pc:sldMkLst>
          <pc:docMk/>
          <pc:sldMk cId="1394658360" sldId="358"/>
        </pc:sldMkLst>
        <pc:picChg chg="del">
          <ac:chgData name="Antonio Chaves" userId="9f307884d93720a1" providerId="LiveId" clId="{94D3ADDD-21AC-4B1F-8E41-6D20F856A36A}" dt="2023-01-12T21:21:42.241" v="9" actId="478"/>
          <ac:picMkLst>
            <pc:docMk/>
            <pc:sldMk cId="1394658360" sldId="358"/>
            <ac:picMk id="5" creationId="{4EB95B9D-B5D4-55CC-ED0E-F081E62CAD73}"/>
          </ac:picMkLst>
        </pc:picChg>
      </pc:sldChg>
      <pc:sldChg chg="addSp delSp modSp add mod addAnim delAnim modAnim">
        <pc:chgData name="Antonio Chaves" userId="9f307884d93720a1" providerId="LiveId" clId="{94D3ADDD-21AC-4B1F-8E41-6D20F856A36A}" dt="2023-01-12T21:26:03.711" v="58" actId="1038"/>
        <pc:sldMkLst>
          <pc:docMk/>
          <pc:sldMk cId="4077716683" sldId="360"/>
        </pc:sldMkLst>
        <pc:spChg chg="mod">
          <ac:chgData name="Antonio Chaves" userId="9f307884d93720a1" providerId="LiveId" clId="{94D3ADDD-21AC-4B1F-8E41-6D20F856A36A}" dt="2023-01-12T21:26:03.711" v="58" actId="1038"/>
          <ac:spMkLst>
            <pc:docMk/>
            <pc:sldMk cId="4077716683" sldId="360"/>
            <ac:spMk id="2" creationId="{00000000-0000-0000-0000-000000000000}"/>
          </ac:spMkLst>
        </pc:spChg>
        <pc:spChg chg="mod">
          <ac:chgData name="Antonio Chaves" userId="9f307884d93720a1" providerId="LiveId" clId="{94D3ADDD-21AC-4B1F-8E41-6D20F856A36A}" dt="2023-01-12T21:26:03.711" v="58" actId="1038"/>
          <ac:spMkLst>
            <pc:docMk/>
            <pc:sldMk cId="4077716683" sldId="360"/>
            <ac:spMk id="3" creationId="{90F2DB27-6E76-451F-4139-16F8D492C899}"/>
          </ac:spMkLst>
        </pc:spChg>
        <pc:spChg chg="add del mod">
          <ac:chgData name="Antonio Chaves" userId="9f307884d93720a1" providerId="LiveId" clId="{94D3ADDD-21AC-4B1F-8E41-6D20F856A36A}" dt="2023-01-12T21:21:33.099" v="7"/>
          <ac:spMkLst>
            <pc:docMk/>
            <pc:sldMk cId="4077716683" sldId="360"/>
            <ac:spMk id="4" creationId="{833D0FF0-9923-FD19-F4B1-F41AC9AEB94C}"/>
          </ac:spMkLst>
        </pc:spChg>
        <pc:spChg chg="add mod">
          <ac:chgData name="Antonio Chaves" userId="9f307884d93720a1" providerId="LiveId" clId="{94D3ADDD-21AC-4B1F-8E41-6D20F856A36A}" dt="2023-01-12T21:25:53.010" v="33" actId="1035"/>
          <ac:spMkLst>
            <pc:docMk/>
            <pc:sldMk cId="4077716683" sldId="360"/>
            <ac:spMk id="6" creationId="{77691BD4-9779-E3D2-F51D-234E3A221C00}"/>
          </ac:spMkLst>
        </pc:spChg>
        <pc:spChg chg="mod">
          <ac:chgData name="Antonio Chaves" userId="9f307884d93720a1" providerId="LiveId" clId="{94D3ADDD-21AC-4B1F-8E41-6D20F856A36A}" dt="2023-01-12T21:22:33.115" v="18" actId="1076"/>
          <ac:spMkLst>
            <pc:docMk/>
            <pc:sldMk cId="4077716683" sldId="360"/>
            <ac:spMk id="7" creationId="{C4E94034-14B5-49E0-6E59-C63F72526065}"/>
          </ac:spMkLst>
        </pc:spChg>
        <pc:picChg chg="mod">
          <ac:chgData name="Antonio Chaves" userId="9f307884d93720a1" providerId="LiveId" clId="{94D3ADDD-21AC-4B1F-8E41-6D20F856A36A}" dt="2023-01-12T21:22:19.382" v="16" actId="1076"/>
          <ac:picMkLst>
            <pc:docMk/>
            <pc:sldMk cId="4077716683" sldId="360"/>
            <ac:picMk id="5" creationId="{4EB95B9D-B5D4-55CC-ED0E-F081E62CAD73}"/>
          </ac:picMkLst>
        </pc:picChg>
      </pc:sldChg>
      <pc:sldChg chg="add del">
        <pc:chgData name="Antonio Chaves" userId="9f307884d93720a1" providerId="LiveId" clId="{94D3ADDD-21AC-4B1F-8E41-6D20F856A36A}" dt="2023-01-21T15:34:47.918" v="73"/>
        <pc:sldMkLst>
          <pc:docMk/>
          <pc:sldMk cId="2879967184" sldId="361"/>
        </pc:sldMkLst>
      </pc:sldChg>
      <pc:sldChg chg="add">
        <pc:chgData name="Antonio Chaves" userId="9f307884d93720a1" providerId="LiveId" clId="{94D3ADDD-21AC-4B1F-8E41-6D20F856A36A}" dt="2023-01-21T15:34:56.008" v="74"/>
        <pc:sldMkLst>
          <pc:docMk/>
          <pc:sldMk cId="779869329" sldId="362"/>
        </pc:sldMkLst>
      </pc:sldChg>
      <pc:sldChg chg="add">
        <pc:chgData name="Antonio Chaves" userId="9f307884d93720a1" providerId="LiveId" clId="{94D3ADDD-21AC-4B1F-8E41-6D20F856A36A}" dt="2023-01-21T15:35:12.381" v="76"/>
        <pc:sldMkLst>
          <pc:docMk/>
          <pc:sldMk cId="1506206124" sldId="363"/>
        </pc:sldMkLst>
      </pc:sldChg>
    </pc:docChg>
  </pc:docChgLst>
  <pc:docChgLst>
    <pc:chgData name="Antonio Chaves" userId="9f307884d93720a1" providerId="LiveId" clId="{497AEBD7-AC3E-4E08-AB00-E05DCDA61B2F}"/>
    <pc:docChg chg="undo custSel addSld delSld modSld sldOrd">
      <pc:chgData name="Antonio Chaves" userId="9f307884d93720a1" providerId="LiveId" clId="{497AEBD7-AC3E-4E08-AB00-E05DCDA61B2F}" dt="2022-12-21T01:30:51.722" v="3141" actId="1035"/>
      <pc:docMkLst>
        <pc:docMk/>
      </pc:docMkLst>
      <pc:sldChg chg="modAnim">
        <pc:chgData name="Antonio Chaves" userId="9f307884d93720a1" providerId="LiveId" clId="{497AEBD7-AC3E-4E08-AB00-E05DCDA61B2F}" dt="2022-12-20T23:21:42.997" v="2391"/>
        <pc:sldMkLst>
          <pc:docMk/>
          <pc:sldMk cId="340155624" sldId="258"/>
        </pc:sldMkLst>
      </pc:sldChg>
      <pc:sldChg chg="modSp mod ord">
        <pc:chgData name="Antonio Chaves" userId="9f307884d93720a1" providerId="LiveId" clId="{497AEBD7-AC3E-4E08-AB00-E05DCDA61B2F}" dt="2022-12-20T23:54:24.391" v="2749" actId="1035"/>
        <pc:sldMkLst>
          <pc:docMk/>
          <pc:sldMk cId="1027691908" sldId="267"/>
        </pc:sldMkLst>
        <pc:spChg chg="mod">
          <ac:chgData name="Antonio Chaves" userId="9f307884d93720a1" providerId="LiveId" clId="{497AEBD7-AC3E-4E08-AB00-E05DCDA61B2F}" dt="2022-12-20T23:49:12.240" v="2622" actId="1037"/>
          <ac:spMkLst>
            <pc:docMk/>
            <pc:sldMk cId="1027691908" sldId="267"/>
            <ac:spMk id="2" creationId="{00000000-0000-0000-0000-000000000000}"/>
          </ac:spMkLst>
        </pc:spChg>
        <pc:spChg chg="mod">
          <ac:chgData name="Antonio Chaves" userId="9f307884d93720a1" providerId="LiveId" clId="{497AEBD7-AC3E-4E08-AB00-E05DCDA61B2F}" dt="2022-12-20T23:52:58.770" v="2728" actId="5793"/>
          <ac:spMkLst>
            <pc:docMk/>
            <pc:sldMk cId="1027691908" sldId="267"/>
            <ac:spMk id="3" creationId="{00000000-0000-0000-0000-000000000000}"/>
          </ac:spMkLst>
        </pc:spChg>
        <pc:picChg chg="mod">
          <ac:chgData name="Antonio Chaves" userId="9f307884d93720a1" providerId="LiveId" clId="{497AEBD7-AC3E-4E08-AB00-E05DCDA61B2F}" dt="2022-12-20T23:54:24.391" v="2749" actId="1035"/>
          <ac:picMkLst>
            <pc:docMk/>
            <pc:sldMk cId="1027691908" sldId="267"/>
            <ac:picMk id="5" creationId="{BA55D632-560C-5E4E-9DD4-A68826334BF0}"/>
          </ac:picMkLst>
        </pc:picChg>
        <pc:picChg chg="mod">
          <ac:chgData name="Antonio Chaves" userId="9f307884d93720a1" providerId="LiveId" clId="{497AEBD7-AC3E-4E08-AB00-E05DCDA61B2F}" dt="2022-12-20T23:54:24.391" v="2749" actId="1035"/>
          <ac:picMkLst>
            <pc:docMk/>
            <pc:sldMk cId="1027691908" sldId="267"/>
            <ac:picMk id="10" creationId="{DA72155F-6F5E-0B48-A1DE-2B88DF65D344}"/>
          </ac:picMkLst>
        </pc:picChg>
      </pc:sldChg>
      <pc:sldChg chg="modSp mod ord">
        <pc:chgData name="Antonio Chaves" userId="9f307884d93720a1" providerId="LiveId" clId="{497AEBD7-AC3E-4E08-AB00-E05DCDA61B2F}" dt="2022-12-20T23:37:00.863" v="2575" actId="1035"/>
        <pc:sldMkLst>
          <pc:docMk/>
          <pc:sldMk cId="3504935489" sldId="272"/>
        </pc:sldMkLst>
        <pc:spChg chg="mod">
          <ac:chgData name="Antonio Chaves" userId="9f307884d93720a1" providerId="LiveId" clId="{497AEBD7-AC3E-4E08-AB00-E05DCDA61B2F}" dt="2022-12-20T23:37:00.863" v="2575" actId="1035"/>
          <ac:spMkLst>
            <pc:docMk/>
            <pc:sldMk cId="3504935489" sldId="272"/>
            <ac:spMk id="2" creationId="{00000000-0000-0000-0000-000000000000}"/>
          </ac:spMkLst>
        </pc:spChg>
      </pc:sldChg>
      <pc:sldChg chg="modSp mod ord">
        <pc:chgData name="Antonio Chaves" userId="9f307884d93720a1" providerId="LiveId" clId="{497AEBD7-AC3E-4E08-AB00-E05DCDA61B2F}" dt="2022-12-21T00:52:53.222" v="3089" actId="1036"/>
        <pc:sldMkLst>
          <pc:docMk/>
          <pc:sldMk cId="1715752844" sldId="273"/>
        </pc:sldMkLst>
        <pc:spChg chg="mod">
          <ac:chgData name="Antonio Chaves" userId="9f307884d93720a1" providerId="LiveId" clId="{497AEBD7-AC3E-4E08-AB00-E05DCDA61B2F}" dt="2022-12-21T00:52:53.222" v="3089" actId="1036"/>
          <ac:spMkLst>
            <pc:docMk/>
            <pc:sldMk cId="1715752844" sldId="273"/>
            <ac:spMk id="2" creationId="{00000000-0000-0000-0000-000000000000}"/>
          </ac:spMkLst>
        </pc:spChg>
        <pc:spChg chg="mod">
          <ac:chgData name="Antonio Chaves" userId="9f307884d93720a1" providerId="LiveId" clId="{497AEBD7-AC3E-4E08-AB00-E05DCDA61B2F}" dt="2022-12-20T22:20:30.928" v="1664" actId="1076"/>
          <ac:spMkLst>
            <pc:docMk/>
            <pc:sldMk cId="1715752844" sldId="273"/>
            <ac:spMk id="3" creationId="{00000000-0000-0000-0000-000000000000}"/>
          </ac:spMkLst>
        </pc:spChg>
        <pc:picChg chg="mod">
          <ac:chgData name="Antonio Chaves" userId="9f307884d93720a1" providerId="LiveId" clId="{497AEBD7-AC3E-4E08-AB00-E05DCDA61B2F}" dt="2022-12-20T22:20:27.795" v="1663" actId="1076"/>
          <ac:picMkLst>
            <pc:docMk/>
            <pc:sldMk cId="1715752844" sldId="273"/>
            <ac:picMk id="7170" creationId="{00000000-0000-0000-0000-000000000000}"/>
          </ac:picMkLst>
        </pc:picChg>
      </pc:sldChg>
      <pc:sldChg chg="ord modAnim">
        <pc:chgData name="Antonio Chaves" userId="9f307884d93720a1" providerId="LiveId" clId="{497AEBD7-AC3E-4E08-AB00-E05DCDA61B2F}" dt="2022-12-20T23:01:22.797" v="2234"/>
        <pc:sldMkLst>
          <pc:docMk/>
          <pc:sldMk cId="1153005580" sldId="281"/>
        </pc:sldMkLst>
      </pc:sldChg>
      <pc:sldChg chg="add del">
        <pc:chgData name="Antonio Chaves" userId="9f307884d93720a1" providerId="LiveId" clId="{497AEBD7-AC3E-4E08-AB00-E05DCDA61B2F}" dt="2022-12-20T20:28:53.579" v="2" actId="47"/>
        <pc:sldMkLst>
          <pc:docMk/>
          <pc:sldMk cId="380274645" sldId="294"/>
        </pc:sldMkLst>
      </pc:sldChg>
      <pc:sldChg chg="del">
        <pc:chgData name="Antonio Chaves" userId="9f307884d93720a1" providerId="LiveId" clId="{497AEBD7-AC3E-4E08-AB00-E05DCDA61B2F}" dt="2022-12-20T20:32:52.612" v="22" actId="47"/>
        <pc:sldMkLst>
          <pc:docMk/>
          <pc:sldMk cId="793278372" sldId="296"/>
        </pc:sldMkLst>
      </pc:sldChg>
      <pc:sldChg chg="del">
        <pc:chgData name="Antonio Chaves" userId="9f307884d93720a1" providerId="LiveId" clId="{497AEBD7-AC3E-4E08-AB00-E05DCDA61B2F}" dt="2022-12-20T20:29:17.367" v="3" actId="47"/>
        <pc:sldMkLst>
          <pc:docMk/>
          <pc:sldMk cId="759323418" sldId="298"/>
        </pc:sldMkLst>
      </pc:sldChg>
      <pc:sldChg chg="del">
        <pc:chgData name="Antonio Chaves" userId="9f307884d93720a1" providerId="LiveId" clId="{497AEBD7-AC3E-4E08-AB00-E05DCDA61B2F}" dt="2022-12-20T21:55:37.057" v="1191" actId="47"/>
        <pc:sldMkLst>
          <pc:docMk/>
          <pc:sldMk cId="1291027742" sldId="302"/>
        </pc:sldMkLst>
      </pc:sldChg>
      <pc:sldChg chg="addSp delSp modSp mod ord modAnim">
        <pc:chgData name="Antonio Chaves" userId="9f307884d93720a1" providerId="LiveId" clId="{497AEBD7-AC3E-4E08-AB00-E05DCDA61B2F}" dt="2022-12-21T00:54:29.597" v="3090" actId="20577"/>
        <pc:sldMkLst>
          <pc:docMk/>
          <pc:sldMk cId="799806224" sldId="315"/>
        </pc:sldMkLst>
        <pc:spChg chg="mod">
          <ac:chgData name="Antonio Chaves" userId="9f307884d93720a1" providerId="LiveId" clId="{497AEBD7-AC3E-4E08-AB00-E05DCDA61B2F}" dt="2022-12-21T00:54:29.597" v="3090" actId="20577"/>
          <ac:spMkLst>
            <pc:docMk/>
            <pc:sldMk cId="799806224" sldId="315"/>
            <ac:spMk id="2" creationId="{00000000-0000-0000-0000-000000000000}"/>
          </ac:spMkLst>
        </pc:spChg>
        <pc:spChg chg="add del mod">
          <ac:chgData name="Antonio Chaves" userId="9f307884d93720a1" providerId="LiveId" clId="{497AEBD7-AC3E-4E08-AB00-E05DCDA61B2F}" dt="2022-12-21T00:49:06.586" v="3071" actId="1076"/>
          <ac:spMkLst>
            <pc:docMk/>
            <pc:sldMk cId="799806224" sldId="315"/>
            <ac:spMk id="3" creationId="{00000000-0000-0000-0000-000000000000}"/>
          </ac:spMkLst>
        </pc:spChg>
        <pc:spChg chg="add del mod">
          <ac:chgData name="Antonio Chaves" userId="9f307884d93720a1" providerId="LiveId" clId="{497AEBD7-AC3E-4E08-AB00-E05DCDA61B2F}" dt="2022-12-20T20:36:33.144" v="30" actId="478"/>
          <ac:spMkLst>
            <pc:docMk/>
            <pc:sldMk cId="799806224" sldId="315"/>
            <ac:spMk id="5" creationId="{EE53D198-D006-AF00-6B19-F091C3713A40}"/>
          </ac:spMkLst>
        </pc:spChg>
        <pc:spChg chg="add del mod">
          <ac:chgData name="Antonio Chaves" userId="9f307884d93720a1" providerId="LiveId" clId="{497AEBD7-AC3E-4E08-AB00-E05DCDA61B2F}" dt="2022-12-20T20:37:14.719" v="46" actId="478"/>
          <ac:spMkLst>
            <pc:docMk/>
            <pc:sldMk cId="799806224" sldId="315"/>
            <ac:spMk id="8" creationId="{7F7946DD-359E-47B8-B8F4-6265F986534E}"/>
          </ac:spMkLst>
        </pc:spChg>
        <pc:spChg chg="add del">
          <ac:chgData name="Antonio Chaves" userId="9f307884d93720a1" providerId="LiveId" clId="{497AEBD7-AC3E-4E08-AB00-E05DCDA61B2F}" dt="2022-12-20T20:37:10.776" v="41" actId="22"/>
          <ac:spMkLst>
            <pc:docMk/>
            <pc:sldMk cId="799806224" sldId="315"/>
            <ac:spMk id="10" creationId="{5B7C619A-85AE-1206-F0AB-ACAEE3EC0779}"/>
          </ac:spMkLst>
        </pc:spChg>
        <pc:picChg chg="add mod">
          <ac:chgData name="Antonio Chaves" userId="9f307884d93720a1" providerId="LiveId" clId="{497AEBD7-AC3E-4E08-AB00-E05DCDA61B2F}" dt="2022-12-21T00:49:51.610" v="3084" actId="1076"/>
          <ac:picMkLst>
            <pc:docMk/>
            <pc:sldMk cId="799806224" sldId="315"/>
            <ac:picMk id="12" creationId="{9E966F80-3242-8BEF-B2FE-4119D8036E2D}"/>
          </ac:picMkLst>
        </pc:picChg>
        <pc:picChg chg="add del">
          <ac:chgData name="Antonio Chaves" userId="9f307884d93720a1" providerId="LiveId" clId="{497AEBD7-AC3E-4E08-AB00-E05DCDA61B2F}" dt="2022-12-20T20:37:21.213" v="48" actId="478"/>
          <ac:picMkLst>
            <pc:docMk/>
            <pc:sldMk cId="799806224" sldId="315"/>
            <ac:picMk id="32770" creationId="{00000000-0000-0000-0000-000000000000}"/>
          </ac:picMkLst>
        </pc:picChg>
      </pc:sldChg>
      <pc:sldChg chg="modSp mod">
        <pc:chgData name="Antonio Chaves" userId="9f307884d93720a1" providerId="LiveId" clId="{497AEBD7-AC3E-4E08-AB00-E05DCDA61B2F}" dt="2022-12-21T00:03:23.070" v="2789" actId="20577"/>
        <pc:sldMkLst>
          <pc:docMk/>
          <pc:sldMk cId="2406084502" sldId="324"/>
        </pc:sldMkLst>
        <pc:spChg chg="mod">
          <ac:chgData name="Antonio Chaves" userId="9f307884d93720a1" providerId="LiveId" clId="{497AEBD7-AC3E-4E08-AB00-E05DCDA61B2F}" dt="2022-12-21T00:03:23.070" v="2789" actId="20577"/>
          <ac:spMkLst>
            <pc:docMk/>
            <pc:sldMk cId="2406084502" sldId="324"/>
            <ac:spMk id="2" creationId="{00000000-0000-0000-0000-000000000000}"/>
          </ac:spMkLst>
        </pc:spChg>
      </pc:sldChg>
      <pc:sldChg chg="del">
        <pc:chgData name="Antonio Chaves" userId="9f307884d93720a1" providerId="LiveId" clId="{497AEBD7-AC3E-4E08-AB00-E05DCDA61B2F}" dt="2022-12-20T20:33:54.382" v="23" actId="47"/>
        <pc:sldMkLst>
          <pc:docMk/>
          <pc:sldMk cId="3305102696" sldId="326"/>
        </pc:sldMkLst>
      </pc:sldChg>
      <pc:sldChg chg="modSp mod">
        <pc:chgData name="Antonio Chaves" userId="9f307884d93720a1" providerId="LiveId" clId="{497AEBD7-AC3E-4E08-AB00-E05DCDA61B2F}" dt="2022-12-21T00:00:39.876" v="2753" actId="20577"/>
        <pc:sldMkLst>
          <pc:docMk/>
          <pc:sldMk cId="1883548108" sldId="334"/>
        </pc:sldMkLst>
        <pc:spChg chg="mod">
          <ac:chgData name="Antonio Chaves" userId="9f307884d93720a1" providerId="LiveId" clId="{497AEBD7-AC3E-4E08-AB00-E05DCDA61B2F}" dt="2022-12-21T00:00:39.876" v="2753" actId="20577"/>
          <ac:spMkLst>
            <pc:docMk/>
            <pc:sldMk cId="1883548108" sldId="334"/>
            <ac:spMk id="3" creationId="{00000000-0000-0000-0000-000000000000}"/>
          </ac:spMkLst>
        </pc:spChg>
        <pc:picChg chg="mod">
          <ac:chgData name="Antonio Chaves" userId="9f307884d93720a1" providerId="LiveId" clId="{497AEBD7-AC3E-4E08-AB00-E05DCDA61B2F}" dt="2022-12-20T23:20:04.974" v="2389" actId="14100"/>
          <ac:picMkLst>
            <pc:docMk/>
            <pc:sldMk cId="1883548108" sldId="334"/>
            <ac:picMk id="8" creationId="{00000000-0000-0000-0000-000000000000}"/>
          </ac:picMkLst>
        </pc:picChg>
      </pc:sldChg>
      <pc:sldChg chg="modSp mod">
        <pc:chgData name="Antonio Chaves" userId="9f307884d93720a1" providerId="LiveId" clId="{497AEBD7-AC3E-4E08-AB00-E05DCDA61B2F}" dt="2022-12-21T01:28:54.271" v="3112" actId="11"/>
        <pc:sldMkLst>
          <pc:docMk/>
          <pc:sldMk cId="3928942049" sldId="337"/>
        </pc:sldMkLst>
        <pc:spChg chg="mod">
          <ac:chgData name="Antonio Chaves" userId="9f307884d93720a1" providerId="LiveId" clId="{497AEBD7-AC3E-4E08-AB00-E05DCDA61B2F}" dt="2022-12-21T01:28:54.271" v="3112" actId="11"/>
          <ac:spMkLst>
            <pc:docMk/>
            <pc:sldMk cId="3928942049" sldId="337"/>
            <ac:spMk id="3" creationId="{00000000-0000-0000-0000-000000000000}"/>
          </ac:spMkLst>
        </pc:spChg>
      </pc:sldChg>
      <pc:sldChg chg="del">
        <pc:chgData name="Antonio Chaves" userId="9f307884d93720a1" providerId="LiveId" clId="{497AEBD7-AC3E-4E08-AB00-E05DCDA61B2F}" dt="2022-12-20T22:09:46.075" v="1417" actId="47"/>
        <pc:sldMkLst>
          <pc:docMk/>
          <pc:sldMk cId="1551400198" sldId="345"/>
        </pc:sldMkLst>
      </pc:sldChg>
      <pc:sldChg chg="delSp modSp mod delAnim">
        <pc:chgData name="Antonio Chaves" userId="9f307884d93720a1" providerId="LiveId" clId="{497AEBD7-AC3E-4E08-AB00-E05DCDA61B2F}" dt="2022-12-20T22:45:48.351" v="2080" actId="1036"/>
        <pc:sldMkLst>
          <pc:docMk/>
          <pc:sldMk cId="3845643117" sldId="347"/>
        </pc:sldMkLst>
        <pc:spChg chg="mod">
          <ac:chgData name="Antonio Chaves" userId="9f307884d93720a1" providerId="LiveId" clId="{497AEBD7-AC3E-4E08-AB00-E05DCDA61B2F}" dt="2022-12-20T22:45:48.351" v="2080" actId="1036"/>
          <ac:spMkLst>
            <pc:docMk/>
            <pc:sldMk cId="3845643117" sldId="347"/>
            <ac:spMk id="5" creationId="{7BCAA456-FFD1-A84D-9DDB-9F71A92AF7F0}"/>
          </ac:spMkLst>
        </pc:spChg>
        <pc:spChg chg="del">
          <ac:chgData name="Antonio Chaves" userId="9f307884d93720a1" providerId="LiveId" clId="{497AEBD7-AC3E-4E08-AB00-E05DCDA61B2F}" dt="2022-12-20T22:44:59.598" v="1911" actId="478"/>
          <ac:spMkLst>
            <pc:docMk/>
            <pc:sldMk cId="3845643117" sldId="347"/>
            <ac:spMk id="13" creationId="{6D8C01C5-91EA-094C-8B88-5BA4856EFB1C}"/>
          </ac:spMkLst>
        </pc:spChg>
        <pc:spChg chg="mod">
          <ac:chgData name="Antonio Chaves" userId="9f307884d93720a1" providerId="LiveId" clId="{497AEBD7-AC3E-4E08-AB00-E05DCDA61B2F}" dt="2022-12-20T22:45:22.564" v="1992" actId="1038"/>
          <ac:spMkLst>
            <pc:docMk/>
            <pc:sldMk cId="3845643117" sldId="347"/>
            <ac:spMk id="15" creationId="{AD95B778-672F-EA41-898F-107C76F281CC}"/>
          </ac:spMkLst>
        </pc:spChg>
        <pc:spChg chg="del">
          <ac:chgData name="Antonio Chaves" userId="9f307884d93720a1" providerId="LiveId" clId="{497AEBD7-AC3E-4E08-AB00-E05DCDA61B2F}" dt="2022-12-20T22:45:01.331" v="1912" actId="478"/>
          <ac:spMkLst>
            <pc:docMk/>
            <pc:sldMk cId="3845643117" sldId="347"/>
            <ac:spMk id="17" creationId="{12949121-27D9-2B4D-9C4F-F9E3856360B5}"/>
          </ac:spMkLst>
        </pc:spChg>
        <pc:spChg chg="mod">
          <ac:chgData name="Antonio Chaves" userId="9f307884d93720a1" providerId="LiveId" clId="{497AEBD7-AC3E-4E08-AB00-E05DCDA61B2F}" dt="2022-12-20T22:45:35.267" v="2053" actId="1038"/>
          <ac:spMkLst>
            <pc:docMk/>
            <pc:sldMk cId="3845643117" sldId="347"/>
            <ac:spMk id="19" creationId="{2BD9E5E4-4A10-7945-BEDB-7320D53BE00F}"/>
          </ac:spMkLst>
        </pc:spChg>
        <pc:spChg chg="del mod">
          <ac:chgData name="Antonio Chaves" userId="9f307884d93720a1" providerId="LiveId" clId="{497AEBD7-AC3E-4E08-AB00-E05DCDA61B2F}" dt="2022-12-20T22:45:06.262" v="1915" actId="478"/>
          <ac:spMkLst>
            <pc:docMk/>
            <pc:sldMk cId="3845643117" sldId="347"/>
            <ac:spMk id="20" creationId="{EC541925-87D2-224E-BD1A-DE3CF4E4A0FD}"/>
          </ac:spMkLst>
        </pc:spChg>
        <pc:picChg chg="mod">
          <ac:chgData name="Antonio Chaves" userId="9f307884d93720a1" providerId="LiveId" clId="{497AEBD7-AC3E-4E08-AB00-E05DCDA61B2F}" dt="2022-12-20T22:45:48.351" v="2080" actId="1036"/>
          <ac:picMkLst>
            <pc:docMk/>
            <pc:sldMk cId="3845643117" sldId="347"/>
            <ac:picMk id="21" creationId="{08A64772-9833-684A-A6AC-0C4A0ECA9F91}"/>
          </ac:picMkLst>
        </pc:picChg>
        <pc:picChg chg="del">
          <ac:chgData name="Antonio Chaves" userId="9f307884d93720a1" providerId="LiveId" clId="{497AEBD7-AC3E-4E08-AB00-E05DCDA61B2F}" dt="2022-12-20T22:45:08.409" v="1918" actId="478"/>
          <ac:picMkLst>
            <pc:docMk/>
            <pc:sldMk cId="3845643117" sldId="347"/>
            <ac:picMk id="22" creationId="{740C189F-90FD-3D4D-A4FD-E31782142EA9}"/>
          </ac:picMkLst>
        </pc:picChg>
        <pc:picChg chg="mod">
          <ac:chgData name="Antonio Chaves" userId="9f307884d93720a1" providerId="LiveId" clId="{497AEBD7-AC3E-4E08-AB00-E05DCDA61B2F}" dt="2022-12-20T22:45:22.564" v="1992" actId="1038"/>
          <ac:picMkLst>
            <pc:docMk/>
            <pc:sldMk cId="3845643117" sldId="347"/>
            <ac:picMk id="23" creationId="{73D4D655-CCBE-414C-AD14-70FD3161181C}"/>
          </ac:picMkLst>
        </pc:picChg>
        <pc:picChg chg="del">
          <ac:chgData name="Antonio Chaves" userId="9f307884d93720a1" providerId="LiveId" clId="{497AEBD7-AC3E-4E08-AB00-E05DCDA61B2F}" dt="2022-12-20T22:45:03.254" v="1913" actId="478"/>
          <ac:picMkLst>
            <pc:docMk/>
            <pc:sldMk cId="3845643117" sldId="347"/>
            <ac:picMk id="24" creationId="{AB29FAF7-564A-7E4A-A996-E2A4A843DB01}"/>
          </ac:picMkLst>
        </pc:picChg>
        <pc:picChg chg="del mod">
          <ac:chgData name="Antonio Chaves" userId="9f307884d93720a1" providerId="LiveId" clId="{497AEBD7-AC3E-4E08-AB00-E05DCDA61B2F}" dt="2022-12-20T22:45:07.326" v="1917" actId="478"/>
          <ac:picMkLst>
            <pc:docMk/>
            <pc:sldMk cId="3845643117" sldId="347"/>
            <ac:picMk id="26" creationId="{CBD7CEC7-D605-F64F-BD74-C362859B2C22}"/>
          </ac:picMkLst>
        </pc:picChg>
        <pc:picChg chg="mod">
          <ac:chgData name="Antonio Chaves" userId="9f307884d93720a1" providerId="LiveId" clId="{497AEBD7-AC3E-4E08-AB00-E05DCDA61B2F}" dt="2022-12-20T22:45:35.267" v="2053" actId="1038"/>
          <ac:picMkLst>
            <pc:docMk/>
            <pc:sldMk cId="3845643117" sldId="347"/>
            <ac:picMk id="27" creationId="{2CBE332C-CE17-FB4B-9B75-47F67069D7A3}"/>
          </ac:picMkLst>
        </pc:picChg>
      </pc:sldChg>
      <pc:sldChg chg="ord">
        <pc:chgData name="Antonio Chaves" userId="9f307884d93720a1" providerId="LiveId" clId="{497AEBD7-AC3E-4E08-AB00-E05DCDA61B2F}" dt="2022-12-20T23:25:39.278" v="2399"/>
        <pc:sldMkLst>
          <pc:docMk/>
          <pc:sldMk cId="3753774683" sldId="349"/>
        </pc:sldMkLst>
      </pc:sldChg>
      <pc:sldChg chg="addSp delSp modSp mod ord delAnim modAnim">
        <pc:chgData name="Antonio Chaves" userId="9f307884d93720a1" providerId="LiveId" clId="{497AEBD7-AC3E-4E08-AB00-E05DCDA61B2F}" dt="2022-12-21T01:28:18.499" v="3111" actId="11"/>
        <pc:sldMkLst>
          <pc:docMk/>
          <pc:sldMk cId="1562905965" sldId="351"/>
        </pc:sldMkLst>
        <pc:spChg chg="mod">
          <ac:chgData name="Antonio Chaves" userId="9f307884d93720a1" providerId="LiveId" clId="{497AEBD7-AC3E-4E08-AB00-E05DCDA61B2F}" dt="2022-12-21T01:28:18.499" v="3111" actId="11"/>
          <ac:spMkLst>
            <pc:docMk/>
            <pc:sldMk cId="1562905965" sldId="351"/>
            <ac:spMk id="3" creationId="{00000000-0000-0000-0000-000000000000}"/>
          </ac:spMkLst>
        </pc:spChg>
        <pc:spChg chg="mod">
          <ac:chgData name="Antonio Chaves" userId="9f307884d93720a1" providerId="LiveId" clId="{497AEBD7-AC3E-4E08-AB00-E05DCDA61B2F}" dt="2022-12-21T01:27:28.774" v="3109" actId="1076"/>
          <ac:spMkLst>
            <pc:docMk/>
            <pc:sldMk cId="1562905965" sldId="351"/>
            <ac:spMk id="4" creationId="{A084C749-3F27-BC4F-B556-B08E5F9255FE}"/>
          </ac:spMkLst>
        </pc:spChg>
        <pc:spChg chg="add mod">
          <ac:chgData name="Antonio Chaves" userId="9f307884d93720a1" providerId="LiveId" clId="{497AEBD7-AC3E-4E08-AB00-E05DCDA61B2F}" dt="2022-12-21T01:27:34.213" v="3110" actId="1076"/>
          <ac:spMkLst>
            <pc:docMk/>
            <pc:sldMk cId="1562905965" sldId="351"/>
            <ac:spMk id="5" creationId="{60D4F335-A02C-2C1F-FBD1-EA2E4A4302B2}"/>
          </ac:spMkLst>
        </pc:spChg>
        <pc:spChg chg="del mod">
          <ac:chgData name="Antonio Chaves" userId="9f307884d93720a1" providerId="LiveId" clId="{497AEBD7-AC3E-4E08-AB00-E05DCDA61B2F}" dt="2022-12-21T01:26:52.778" v="3104" actId="478"/>
          <ac:spMkLst>
            <pc:docMk/>
            <pc:sldMk cId="1562905965" sldId="351"/>
            <ac:spMk id="7" creationId="{22F159D7-DC77-5342-87E6-B6DA8CFF80E9}"/>
          </ac:spMkLst>
        </pc:spChg>
        <pc:spChg chg="mod">
          <ac:chgData name="Antonio Chaves" userId="9f307884d93720a1" providerId="LiveId" clId="{497AEBD7-AC3E-4E08-AB00-E05DCDA61B2F}" dt="2022-12-21T00:08:09.159" v="2961" actId="1036"/>
          <ac:spMkLst>
            <pc:docMk/>
            <pc:sldMk cId="1562905965" sldId="351"/>
            <ac:spMk id="8" creationId="{CBDEADDB-8F12-324C-9A35-5D4DF4180B38}"/>
          </ac:spMkLst>
        </pc:spChg>
      </pc:sldChg>
      <pc:sldChg chg="addSp delSp modSp add mod ord">
        <pc:chgData name="Antonio Chaves" userId="9f307884d93720a1" providerId="LiveId" clId="{497AEBD7-AC3E-4E08-AB00-E05DCDA61B2F}" dt="2022-12-20T23:00:27.970" v="2233" actId="20577"/>
        <pc:sldMkLst>
          <pc:docMk/>
          <pc:sldMk cId="3696246297" sldId="352"/>
        </pc:sldMkLst>
        <pc:spChg chg="mod">
          <ac:chgData name="Antonio Chaves" userId="9f307884d93720a1" providerId="LiveId" clId="{497AEBD7-AC3E-4E08-AB00-E05DCDA61B2F}" dt="2022-12-20T23:00:27.970" v="2233" actId="20577"/>
          <ac:spMkLst>
            <pc:docMk/>
            <pc:sldMk cId="3696246297" sldId="352"/>
            <ac:spMk id="2" creationId="{00000000-0000-0000-0000-000000000000}"/>
          </ac:spMkLst>
        </pc:spChg>
        <pc:spChg chg="del">
          <ac:chgData name="Antonio Chaves" userId="9f307884d93720a1" providerId="LiveId" clId="{497AEBD7-AC3E-4E08-AB00-E05DCDA61B2F}" dt="2022-12-20T20:46:05.498" v="154" actId="478"/>
          <ac:spMkLst>
            <pc:docMk/>
            <pc:sldMk cId="3696246297" sldId="352"/>
            <ac:spMk id="3" creationId="{00000000-0000-0000-0000-000000000000}"/>
          </ac:spMkLst>
        </pc:spChg>
        <pc:spChg chg="add del mod">
          <ac:chgData name="Antonio Chaves" userId="9f307884d93720a1" providerId="LiveId" clId="{497AEBD7-AC3E-4E08-AB00-E05DCDA61B2F}" dt="2022-12-20T20:46:28.391" v="158" actId="478"/>
          <ac:spMkLst>
            <pc:docMk/>
            <pc:sldMk cId="3696246297" sldId="352"/>
            <ac:spMk id="5" creationId="{309A37B9-4B22-F0C2-C34B-E163571EA631}"/>
          </ac:spMkLst>
        </pc:spChg>
        <pc:spChg chg="del">
          <ac:chgData name="Antonio Chaves" userId="9f307884d93720a1" providerId="LiveId" clId="{497AEBD7-AC3E-4E08-AB00-E05DCDA61B2F}" dt="2022-12-20T20:46:32.698" v="159" actId="478"/>
          <ac:spMkLst>
            <pc:docMk/>
            <pc:sldMk cId="3696246297" sldId="352"/>
            <ac:spMk id="7" creationId="{00000000-0000-0000-0000-000000000000}"/>
          </ac:spMkLst>
        </pc:spChg>
        <pc:picChg chg="add mod">
          <ac:chgData name="Antonio Chaves" userId="9f307884d93720a1" providerId="LiveId" clId="{497AEBD7-AC3E-4E08-AB00-E05DCDA61B2F}" dt="2022-12-20T22:28:53.950" v="1828" actId="1076"/>
          <ac:picMkLst>
            <pc:docMk/>
            <pc:sldMk cId="3696246297" sldId="352"/>
            <ac:picMk id="8" creationId="{09AEF8F3-BD07-0BBB-BEC8-11491801D0DC}"/>
          </ac:picMkLst>
        </pc:picChg>
        <pc:picChg chg="del">
          <ac:chgData name="Antonio Chaves" userId="9f307884d93720a1" providerId="LiveId" clId="{497AEBD7-AC3E-4E08-AB00-E05DCDA61B2F}" dt="2022-12-20T20:46:14.671" v="156" actId="478"/>
          <ac:picMkLst>
            <pc:docMk/>
            <pc:sldMk cId="3696246297" sldId="352"/>
            <ac:picMk id="7170" creationId="{00000000-0000-0000-0000-000000000000}"/>
          </ac:picMkLst>
        </pc:picChg>
      </pc:sldChg>
      <pc:sldChg chg="addSp delSp modSp add mod ord">
        <pc:chgData name="Antonio Chaves" userId="9f307884d93720a1" providerId="LiveId" clId="{497AEBD7-AC3E-4E08-AB00-E05DCDA61B2F}" dt="2022-12-20T23:03:21.301" v="2251" actId="1076"/>
        <pc:sldMkLst>
          <pc:docMk/>
          <pc:sldMk cId="4235379285" sldId="353"/>
        </pc:sldMkLst>
        <pc:spChg chg="mod">
          <ac:chgData name="Antonio Chaves" userId="9f307884d93720a1" providerId="LiveId" clId="{497AEBD7-AC3E-4E08-AB00-E05DCDA61B2F}" dt="2022-12-20T23:03:21.301" v="2251" actId="1076"/>
          <ac:spMkLst>
            <pc:docMk/>
            <pc:sldMk cId="4235379285" sldId="353"/>
            <ac:spMk id="2" creationId="{00000000-0000-0000-0000-000000000000}"/>
          </ac:spMkLst>
        </pc:spChg>
        <pc:picChg chg="add del mod">
          <ac:chgData name="Antonio Chaves" userId="9f307884d93720a1" providerId="LiveId" clId="{497AEBD7-AC3E-4E08-AB00-E05DCDA61B2F}" dt="2022-12-20T22:07:19.564" v="1332" actId="478"/>
          <ac:picMkLst>
            <pc:docMk/>
            <pc:sldMk cId="4235379285" sldId="353"/>
            <ac:picMk id="4" creationId="{11D65784-6F9D-156D-3770-538F165DD64E}"/>
          </ac:picMkLst>
        </pc:picChg>
        <pc:picChg chg="add mod">
          <ac:chgData name="Antonio Chaves" userId="9f307884d93720a1" providerId="LiveId" clId="{497AEBD7-AC3E-4E08-AB00-E05DCDA61B2F}" dt="2022-12-20T22:11:16.177" v="1454" actId="1076"/>
          <ac:picMkLst>
            <pc:docMk/>
            <pc:sldMk cId="4235379285" sldId="353"/>
            <ac:picMk id="5" creationId="{99512730-9D4E-AC1C-FC5F-14F132DE8D8C}"/>
          </ac:picMkLst>
        </pc:picChg>
      </pc:sldChg>
      <pc:sldChg chg="addSp modSp add del mod">
        <pc:chgData name="Antonio Chaves" userId="9f307884d93720a1" providerId="LiveId" clId="{497AEBD7-AC3E-4E08-AB00-E05DCDA61B2F}" dt="2022-12-20T21:50:53.627" v="1154" actId="47"/>
        <pc:sldMkLst>
          <pc:docMk/>
          <pc:sldMk cId="465176437" sldId="354"/>
        </pc:sldMkLst>
        <pc:spChg chg="mod">
          <ac:chgData name="Antonio Chaves" userId="9f307884d93720a1" providerId="LiveId" clId="{497AEBD7-AC3E-4E08-AB00-E05DCDA61B2F}" dt="2022-12-20T21:19:35.296" v="552" actId="1035"/>
          <ac:spMkLst>
            <pc:docMk/>
            <pc:sldMk cId="465176437" sldId="354"/>
            <ac:spMk id="2" creationId="{00000000-0000-0000-0000-000000000000}"/>
          </ac:spMkLst>
        </pc:spChg>
        <pc:picChg chg="add mod">
          <ac:chgData name="Antonio Chaves" userId="9f307884d93720a1" providerId="LiveId" clId="{497AEBD7-AC3E-4E08-AB00-E05DCDA61B2F}" dt="2022-12-20T21:19:42.428" v="561" actId="1036"/>
          <ac:picMkLst>
            <pc:docMk/>
            <pc:sldMk cId="465176437" sldId="354"/>
            <ac:picMk id="4" creationId="{075C487E-C6FA-C8CE-A07B-E1CD656CF669}"/>
          </ac:picMkLst>
        </pc:picChg>
      </pc:sldChg>
      <pc:sldChg chg="addSp delSp modSp add mod ord modAnim">
        <pc:chgData name="Antonio Chaves" userId="9f307884d93720a1" providerId="LiveId" clId="{497AEBD7-AC3E-4E08-AB00-E05DCDA61B2F}" dt="2022-12-21T00:44:59.559" v="3002" actId="1035"/>
        <pc:sldMkLst>
          <pc:docMk/>
          <pc:sldMk cId="3861854680" sldId="355"/>
        </pc:sldMkLst>
        <pc:spChg chg="mod">
          <ac:chgData name="Antonio Chaves" userId="9f307884d93720a1" providerId="LiveId" clId="{497AEBD7-AC3E-4E08-AB00-E05DCDA61B2F}" dt="2022-12-21T00:11:13.250" v="2982" actId="20577"/>
          <ac:spMkLst>
            <pc:docMk/>
            <pc:sldMk cId="3861854680" sldId="355"/>
            <ac:spMk id="2" creationId="{00000000-0000-0000-0000-000000000000}"/>
          </ac:spMkLst>
        </pc:spChg>
        <pc:spChg chg="add mod">
          <ac:chgData name="Antonio Chaves" userId="9f307884d93720a1" providerId="LiveId" clId="{497AEBD7-AC3E-4E08-AB00-E05DCDA61B2F}" dt="2022-12-21T00:44:59.559" v="3002" actId="1035"/>
          <ac:spMkLst>
            <pc:docMk/>
            <pc:sldMk cId="3861854680" sldId="355"/>
            <ac:spMk id="3" creationId="{5EE90D0A-410D-4F1F-AD12-33CBF3A98F96}"/>
          </ac:spMkLst>
        </pc:spChg>
        <pc:spChg chg="add mod">
          <ac:chgData name="Antonio Chaves" userId="9f307884d93720a1" providerId="LiveId" clId="{497AEBD7-AC3E-4E08-AB00-E05DCDA61B2F}" dt="2022-12-20T22:03:40.258" v="1307" actId="1076"/>
          <ac:spMkLst>
            <pc:docMk/>
            <pc:sldMk cId="3861854680" sldId="355"/>
            <ac:spMk id="14" creationId="{40573F28-AB38-ADBF-99C5-64C7E4020B90}"/>
          </ac:spMkLst>
        </pc:spChg>
        <pc:picChg chg="del">
          <ac:chgData name="Antonio Chaves" userId="9f307884d93720a1" providerId="LiveId" clId="{497AEBD7-AC3E-4E08-AB00-E05DCDA61B2F}" dt="2022-12-20T21:20:27.591" v="565" actId="478"/>
          <ac:picMkLst>
            <pc:docMk/>
            <pc:sldMk cId="3861854680" sldId="355"/>
            <ac:picMk id="4" creationId="{075C487E-C6FA-C8CE-A07B-E1CD656CF669}"/>
          </ac:picMkLst>
        </pc:picChg>
        <pc:picChg chg="add del mod">
          <ac:chgData name="Antonio Chaves" userId="9f307884d93720a1" providerId="LiveId" clId="{497AEBD7-AC3E-4E08-AB00-E05DCDA61B2F}" dt="2022-12-20T21:22:47.433" v="571" actId="478"/>
          <ac:picMkLst>
            <pc:docMk/>
            <pc:sldMk cId="3861854680" sldId="355"/>
            <ac:picMk id="5" creationId="{AC58CB4D-606F-DEBF-B3A0-28A5CAF94790}"/>
          </ac:picMkLst>
        </pc:picChg>
        <pc:picChg chg="add mod">
          <ac:chgData name="Antonio Chaves" userId="9f307884d93720a1" providerId="LiveId" clId="{497AEBD7-AC3E-4E08-AB00-E05DCDA61B2F}" dt="2022-12-21T00:44:34.969" v="2998" actId="1076"/>
          <ac:picMkLst>
            <pc:docMk/>
            <pc:sldMk cId="3861854680" sldId="355"/>
            <ac:picMk id="7" creationId="{B229979A-3FF7-4AAB-7C27-5BD542D854BB}"/>
          </ac:picMkLst>
        </pc:picChg>
        <pc:picChg chg="add del mod">
          <ac:chgData name="Antonio Chaves" userId="9f307884d93720a1" providerId="LiveId" clId="{497AEBD7-AC3E-4E08-AB00-E05DCDA61B2F}" dt="2022-12-20T21:23:54.899" v="590" actId="478"/>
          <ac:picMkLst>
            <pc:docMk/>
            <pc:sldMk cId="3861854680" sldId="355"/>
            <ac:picMk id="9" creationId="{F177966E-52E6-9582-6111-FFED1D83821F}"/>
          </ac:picMkLst>
        </pc:picChg>
        <pc:picChg chg="add del mod">
          <ac:chgData name="Antonio Chaves" userId="9f307884d93720a1" providerId="LiveId" clId="{497AEBD7-AC3E-4E08-AB00-E05DCDA61B2F}" dt="2022-12-20T21:24:51.183" v="594" actId="478"/>
          <ac:picMkLst>
            <pc:docMk/>
            <pc:sldMk cId="3861854680" sldId="355"/>
            <ac:picMk id="11" creationId="{1C02F918-F2F8-0274-79A1-F577A937D81A}"/>
          </ac:picMkLst>
        </pc:picChg>
        <pc:picChg chg="add mod">
          <ac:chgData name="Antonio Chaves" userId="9f307884d93720a1" providerId="LiveId" clId="{497AEBD7-AC3E-4E08-AB00-E05DCDA61B2F}" dt="2022-12-20T22:00:26.342" v="1286" actId="1035"/>
          <ac:picMkLst>
            <pc:docMk/>
            <pc:sldMk cId="3861854680" sldId="355"/>
            <ac:picMk id="13" creationId="{0572A20D-73C4-FCB4-94F6-11ED6CB89F7D}"/>
          </ac:picMkLst>
        </pc:picChg>
      </pc:sldChg>
      <pc:sldChg chg="addSp delSp modSp add mod ord delAnim modAnim">
        <pc:chgData name="Antonio Chaves" userId="9f307884d93720a1" providerId="LiveId" clId="{497AEBD7-AC3E-4E08-AB00-E05DCDA61B2F}" dt="2022-12-21T01:30:51.722" v="3141" actId="1035"/>
        <pc:sldMkLst>
          <pc:docMk/>
          <pc:sldMk cId="2674693113" sldId="356"/>
        </pc:sldMkLst>
        <pc:spChg chg="mod">
          <ac:chgData name="Antonio Chaves" userId="9f307884d93720a1" providerId="LiveId" clId="{497AEBD7-AC3E-4E08-AB00-E05DCDA61B2F}" dt="2022-12-20T23:48:18.040" v="2605" actId="14100"/>
          <ac:spMkLst>
            <pc:docMk/>
            <pc:sldMk cId="2674693113" sldId="356"/>
            <ac:spMk id="2" creationId="{00000000-0000-0000-0000-000000000000}"/>
          </ac:spMkLst>
        </pc:spChg>
        <pc:spChg chg="add del">
          <ac:chgData name="Antonio Chaves" userId="9f307884d93720a1" providerId="LiveId" clId="{497AEBD7-AC3E-4E08-AB00-E05DCDA61B2F}" dt="2022-12-21T00:38:36.979" v="2984" actId="478"/>
          <ac:spMkLst>
            <pc:docMk/>
            <pc:sldMk cId="2674693113" sldId="356"/>
            <ac:spMk id="3" creationId="{A01EB4A9-0152-740D-6374-0E4E9C9F1881}"/>
          </ac:spMkLst>
        </pc:spChg>
        <pc:spChg chg="add mod">
          <ac:chgData name="Antonio Chaves" userId="9f307884d93720a1" providerId="LiveId" clId="{497AEBD7-AC3E-4E08-AB00-E05DCDA61B2F}" dt="2022-12-21T01:30:51.722" v="3141" actId="1035"/>
          <ac:spMkLst>
            <pc:docMk/>
            <pc:sldMk cId="2674693113" sldId="356"/>
            <ac:spMk id="4" creationId="{829A415E-65BB-63FC-BD4A-432A28647E4E}"/>
          </ac:spMkLst>
        </pc:spChg>
        <pc:spChg chg="mod">
          <ac:chgData name="Antonio Chaves" userId="9f307884d93720a1" providerId="LiveId" clId="{497AEBD7-AC3E-4E08-AB00-E05DCDA61B2F}" dt="2022-12-20T22:35:54.390" v="1910" actId="20577"/>
          <ac:spMkLst>
            <pc:docMk/>
            <pc:sldMk cId="2674693113" sldId="356"/>
            <ac:spMk id="14" creationId="{40573F28-AB38-ADBF-99C5-64C7E4020B90}"/>
          </ac:spMkLst>
        </pc:spChg>
        <pc:graphicFrameChg chg="add del modGraphic">
          <ac:chgData name="Antonio Chaves" userId="9f307884d93720a1" providerId="LiveId" clId="{497AEBD7-AC3E-4E08-AB00-E05DCDA61B2F}" dt="2022-12-21T01:29:56.731" v="3116" actId="27309"/>
          <ac:graphicFrameMkLst>
            <pc:docMk/>
            <pc:sldMk cId="2674693113" sldId="356"/>
            <ac:graphicFrameMk id="5" creationId="{D7DC6040-CB44-E057-3C76-644AB56158D0}"/>
          </ac:graphicFrameMkLst>
        </pc:graphicFrameChg>
        <pc:picChg chg="add del mod">
          <ac:chgData name="Antonio Chaves" userId="9f307884d93720a1" providerId="LiveId" clId="{497AEBD7-AC3E-4E08-AB00-E05DCDA61B2F}" dt="2022-12-20T21:37:34.873" v="1060" actId="478"/>
          <ac:picMkLst>
            <pc:docMk/>
            <pc:sldMk cId="2674693113" sldId="356"/>
            <ac:picMk id="4" creationId="{EA489C66-97CE-C037-D70D-734217FADEB0}"/>
          </ac:picMkLst>
        </pc:picChg>
        <pc:picChg chg="add mod">
          <ac:chgData name="Antonio Chaves" userId="9f307884d93720a1" providerId="LiveId" clId="{497AEBD7-AC3E-4E08-AB00-E05DCDA61B2F}" dt="2022-12-20T21:42:04.413" v="1073" actId="14100"/>
          <ac:picMkLst>
            <pc:docMk/>
            <pc:sldMk cId="2674693113" sldId="356"/>
            <ac:picMk id="6" creationId="{7B99C0F6-31C4-54B6-553C-49FB822962F5}"/>
          </ac:picMkLst>
        </pc:picChg>
        <pc:picChg chg="del">
          <ac:chgData name="Antonio Chaves" userId="9f307884d93720a1" providerId="LiveId" clId="{497AEBD7-AC3E-4E08-AB00-E05DCDA61B2F}" dt="2022-12-20T21:35:56.673" v="1048" actId="478"/>
          <ac:picMkLst>
            <pc:docMk/>
            <pc:sldMk cId="2674693113" sldId="356"/>
            <ac:picMk id="7" creationId="{B229979A-3FF7-4AAB-7C27-5BD542D854BB}"/>
          </ac:picMkLst>
        </pc:picChg>
        <pc:picChg chg="add mod">
          <ac:chgData name="Antonio Chaves" userId="9f307884d93720a1" providerId="LiveId" clId="{497AEBD7-AC3E-4E08-AB00-E05DCDA61B2F}" dt="2022-12-21T01:25:38.455" v="3103" actId="1035"/>
          <ac:picMkLst>
            <pc:docMk/>
            <pc:sldMk cId="2674693113" sldId="356"/>
            <ac:picMk id="9" creationId="{D349473B-0E3F-F90A-C020-7B0FB148933D}"/>
          </ac:picMkLst>
        </pc:picChg>
        <pc:picChg chg="add del mod">
          <ac:chgData name="Antonio Chaves" userId="9f307884d93720a1" providerId="LiveId" clId="{497AEBD7-AC3E-4E08-AB00-E05DCDA61B2F}" dt="2022-12-20T22:14:11.094" v="1480" actId="478"/>
          <ac:picMkLst>
            <pc:docMk/>
            <pc:sldMk cId="2674693113" sldId="356"/>
            <ac:picMk id="11" creationId="{CFB0D714-DB0B-6EA0-E952-A799CDDED1A8}"/>
          </ac:picMkLst>
        </pc:picChg>
        <pc:picChg chg="del">
          <ac:chgData name="Antonio Chaves" userId="9f307884d93720a1" providerId="LiveId" clId="{497AEBD7-AC3E-4E08-AB00-E05DCDA61B2F}" dt="2022-12-20T21:37:06.036" v="1055" actId="478"/>
          <ac:picMkLst>
            <pc:docMk/>
            <pc:sldMk cId="2674693113" sldId="356"/>
            <ac:picMk id="13" creationId="{0572A20D-73C4-FCB4-94F6-11ED6CB89F7D}"/>
          </ac:picMkLst>
        </pc:picChg>
        <pc:picChg chg="add mod">
          <ac:chgData name="Antonio Chaves" userId="9f307884d93720a1" providerId="LiveId" clId="{497AEBD7-AC3E-4E08-AB00-E05DCDA61B2F}" dt="2022-12-20T22:14:37.957" v="1490" actId="1076"/>
          <ac:picMkLst>
            <pc:docMk/>
            <pc:sldMk cId="2674693113" sldId="356"/>
            <ac:picMk id="15" creationId="{54D74616-DF2C-F8F6-E1D0-7D10AFE30B24}"/>
          </ac:picMkLst>
        </pc:picChg>
      </pc:sldChg>
      <pc:sldChg chg="modSp add mod">
        <pc:chgData name="Antonio Chaves" userId="9f307884d93720a1" providerId="LiveId" clId="{497AEBD7-AC3E-4E08-AB00-E05DCDA61B2F}" dt="2022-12-21T00:11:01.520" v="2976" actId="5793"/>
        <pc:sldMkLst>
          <pc:docMk/>
          <pc:sldMk cId="835835547" sldId="357"/>
        </pc:sldMkLst>
        <pc:spChg chg="mod">
          <ac:chgData name="Antonio Chaves" userId="9f307884d93720a1" providerId="LiveId" clId="{497AEBD7-AC3E-4E08-AB00-E05DCDA61B2F}" dt="2022-12-21T00:11:01.520" v="2976" actId="5793"/>
          <ac:spMkLst>
            <pc:docMk/>
            <pc:sldMk cId="835835547" sldId="357"/>
            <ac:spMk id="2" creationId="{00000000-0000-0000-0000-000000000000}"/>
          </ac:spMkLst>
        </pc:spChg>
      </pc:sldChg>
    </pc:docChg>
  </pc:docChgLst>
  <pc:docChgLst>
    <pc:chgData name="Antonio Chaves" userId="9f307884d93720a1" providerId="LiveId" clId="{4F19DD7A-C93F-4724-BF18-B53CFCDBB4BD}"/>
    <pc:docChg chg="custSel addSld delSld modSld">
      <pc:chgData name="Antonio Chaves" userId="9f307884d93720a1" providerId="LiveId" clId="{4F19DD7A-C93F-4724-BF18-B53CFCDBB4BD}" dt="2023-05-01T22:05:37.096" v="15" actId="478"/>
      <pc:docMkLst>
        <pc:docMk/>
      </pc:docMkLst>
      <pc:sldChg chg="del">
        <pc:chgData name="Antonio Chaves" userId="9f307884d93720a1" providerId="LiveId" clId="{4F19DD7A-C93F-4724-BF18-B53CFCDBB4BD}" dt="2023-05-01T20:39:30.431" v="3" actId="47"/>
        <pc:sldMkLst>
          <pc:docMk/>
          <pc:sldMk cId="1027691908" sldId="267"/>
        </pc:sldMkLst>
      </pc:sldChg>
      <pc:sldChg chg="del">
        <pc:chgData name="Antonio Chaves" userId="9f307884d93720a1" providerId="LiveId" clId="{4F19DD7A-C93F-4724-BF18-B53CFCDBB4BD}" dt="2023-05-01T20:39:30.886" v="4" actId="47"/>
        <pc:sldMkLst>
          <pc:docMk/>
          <pc:sldMk cId="3504935489" sldId="272"/>
        </pc:sldMkLst>
      </pc:sldChg>
      <pc:sldChg chg="del">
        <pc:chgData name="Antonio Chaves" userId="9f307884d93720a1" providerId="LiveId" clId="{4F19DD7A-C93F-4724-BF18-B53CFCDBB4BD}" dt="2023-05-01T20:39:31.939" v="7" actId="47"/>
        <pc:sldMkLst>
          <pc:docMk/>
          <pc:sldMk cId="1875149680" sldId="279"/>
        </pc:sldMkLst>
      </pc:sldChg>
      <pc:sldChg chg="del">
        <pc:chgData name="Antonio Chaves" userId="9f307884d93720a1" providerId="LiveId" clId="{4F19DD7A-C93F-4724-BF18-B53CFCDBB4BD}" dt="2023-05-01T20:39:28.928" v="1" actId="47"/>
        <pc:sldMkLst>
          <pc:docMk/>
          <pc:sldMk cId="2248674670" sldId="280"/>
        </pc:sldMkLst>
      </pc:sldChg>
      <pc:sldChg chg="del">
        <pc:chgData name="Antonio Chaves" userId="9f307884d93720a1" providerId="LiveId" clId="{4F19DD7A-C93F-4724-BF18-B53CFCDBB4BD}" dt="2023-05-01T20:39:31.310" v="5" actId="47"/>
        <pc:sldMkLst>
          <pc:docMk/>
          <pc:sldMk cId="799806224" sldId="315"/>
        </pc:sldMkLst>
      </pc:sldChg>
      <pc:sldChg chg="del">
        <pc:chgData name="Antonio Chaves" userId="9f307884d93720a1" providerId="LiveId" clId="{4F19DD7A-C93F-4724-BF18-B53CFCDBB4BD}" dt="2023-05-01T20:39:31.624" v="6" actId="47"/>
        <pc:sldMkLst>
          <pc:docMk/>
          <pc:sldMk cId="948107658" sldId="317"/>
        </pc:sldMkLst>
      </pc:sldChg>
      <pc:sldChg chg="del">
        <pc:chgData name="Antonio Chaves" userId="9f307884d93720a1" providerId="LiveId" clId="{4F19DD7A-C93F-4724-BF18-B53CFCDBB4BD}" dt="2023-05-01T20:39:29.756" v="2" actId="47"/>
        <pc:sldMkLst>
          <pc:docMk/>
          <pc:sldMk cId="3845643117" sldId="347"/>
        </pc:sldMkLst>
      </pc:sldChg>
      <pc:sldChg chg="del">
        <pc:chgData name="Antonio Chaves" userId="9f307884d93720a1" providerId="LiveId" clId="{4F19DD7A-C93F-4724-BF18-B53CFCDBB4BD}" dt="2023-05-01T20:39:28.246" v="0" actId="47"/>
        <pc:sldMkLst>
          <pc:docMk/>
          <pc:sldMk cId="252150248" sldId="350"/>
        </pc:sldMkLst>
      </pc:sldChg>
      <pc:sldChg chg="del">
        <pc:chgData name="Antonio Chaves" userId="9f307884d93720a1" providerId="LiveId" clId="{4F19DD7A-C93F-4724-BF18-B53CFCDBB4BD}" dt="2023-05-01T20:39:32.285" v="8" actId="47"/>
        <pc:sldMkLst>
          <pc:docMk/>
          <pc:sldMk cId="2674693113" sldId="356"/>
        </pc:sldMkLst>
      </pc:sldChg>
      <pc:sldChg chg="del">
        <pc:chgData name="Antonio Chaves" userId="9f307884d93720a1" providerId="LiveId" clId="{4F19DD7A-C93F-4724-BF18-B53CFCDBB4BD}" dt="2023-05-01T20:39:32.751" v="9" actId="47"/>
        <pc:sldMkLst>
          <pc:docMk/>
          <pc:sldMk cId="835835547" sldId="357"/>
        </pc:sldMkLst>
      </pc:sldChg>
      <pc:sldChg chg="del">
        <pc:chgData name="Antonio Chaves" userId="9f307884d93720a1" providerId="LiveId" clId="{4F19DD7A-C93F-4724-BF18-B53CFCDBB4BD}" dt="2023-05-01T20:39:54.926" v="11" actId="47"/>
        <pc:sldMkLst>
          <pc:docMk/>
          <pc:sldMk cId="4077716683" sldId="360"/>
        </pc:sldMkLst>
      </pc:sldChg>
      <pc:sldChg chg="del">
        <pc:chgData name="Antonio Chaves" userId="9f307884d93720a1" providerId="LiveId" clId="{4F19DD7A-C93F-4724-BF18-B53CFCDBB4BD}" dt="2023-05-01T20:39:35.184" v="10" actId="47"/>
        <pc:sldMkLst>
          <pc:docMk/>
          <pc:sldMk cId="2879163704" sldId="370"/>
        </pc:sldMkLst>
      </pc:sldChg>
      <pc:sldChg chg="delSp mod delAnim">
        <pc:chgData name="Antonio Chaves" userId="9f307884d93720a1" providerId="LiveId" clId="{4F19DD7A-C93F-4724-BF18-B53CFCDBB4BD}" dt="2023-05-01T22:05:37.096" v="15" actId="478"/>
        <pc:sldMkLst>
          <pc:docMk/>
          <pc:sldMk cId="2607018494" sldId="373"/>
        </pc:sldMkLst>
        <pc:spChg chg="del">
          <ac:chgData name="Antonio Chaves" userId="9f307884d93720a1" providerId="LiveId" clId="{4F19DD7A-C93F-4724-BF18-B53CFCDBB4BD}" dt="2023-05-01T22:05:33.765" v="14" actId="478"/>
          <ac:spMkLst>
            <pc:docMk/>
            <pc:sldMk cId="2607018494" sldId="373"/>
            <ac:spMk id="4" creationId="{281E0FF7-9465-533C-B2BB-D7D3DCB0F803}"/>
          </ac:spMkLst>
        </pc:spChg>
        <pc:spChg chg="del">
          <ac:chgData name="Antonio Chaves" userId="9f307884d93720a1" providerId="LiveId" clId="{4F19DD7A-C93F-4724-BF18-B53CFCDBB4BD}" dt="2023-05-01T22:05:37.096" v="15" actId="478"/>
          <ac:spMkLst>
            <pc:docMk/>
            <pc:sldMk cId="2607018494" sldId="373"/>
            <ac:spMk id="9" creationId="{EBF65556-7473-914F-6BED-0A3B81CDFE5A}"/>
          </ac:spMkLst>
        </pc:spChg>
        <pc:picChg chg="del">
          <ac:chgData name="Antonio Chaves" userId="9f307884d93720a1" providerId="LiveId" clId="{4F19DD7A-C93F-4724-BF18-B53CFCDBB4BD}" dt="2023-05-01T22:05:30.063" v="13" actId="478"/>
          <ac:picMkLst>
            <pc:docMk/>
            <pc:sldMk cId="2607018494" sldId="373"/>
            <ac:picMk id="11" creationId="{84663777-521E-2F61-0007-9BA60958E9B2}"/>
          </ac:picMkLst>
        </pc:picChg>
      </pc:sldChg>
      <pc:sldChg chg="add">
        <pc:chgData name="Antonio Chaves" userId="9f307884d93720a1" providerId="LiveId" clId="{4F19DD7A-C93F-4724-BF18-B53CFCDBB4BD}" dt="2023-05-01T22:05:22.508" v="12" actId="2890"/>
        <pc:sldMkLst>
          <pc:docMk/>
          <pc:sldMk cId="4162950402" sldId="375"/>
        </pc:sldMkLst>
      </pc:sldChg>
    </pc:docChg>
  </pc:docChgLst>
  <pc:docChgLst>
    <pc:chgData name="Antonio Chaves" userId="9f307884d93720a1" providerId="LiveId" clId="{5C3DC32D-F078-4851-A826-BE41CB55A9EE}"/>
    <pc:docChg chg="undo custSel addSld delSld modSld sldOrd">
      <pc:chgData name="Antonio Chaves" userId="9f307884d93720a1" providerId="LiveId" clId="{5C3DC32D-F078-4851-A826-BE41CB55A9EE}" dt="2023-10-03T12:37:23.571" v="37" actId="1037"/>
      <pc:docMkLst>
        <pc:docMk/>
      </pc:docMkLst>
      <pc:sldChg chg="add del">
        <pc:chgData name="Antonio Chaves" userId="9f307884d93720a1" providerId="LiveId" clId="{5C3DC32D-F078-4851-A826-BE41CB55A9EE}" dt="2023-09-24T00:04:07.750" v="8" actId="47"/>
        <pc:sldMkLst>
          <pc:docMk/>
          <pc:sldMk cId="3861854680" sldId="355"/>
        </pc:sldMkLst>
      </pc:sldChg>
      <pc:sldChg chg="del">
        <pc:chgData name="Antonio Chaves" userId="9f307884d93720a1" providerId="LiveId" clId="{5C3DC32D-F078-4851-A826-BE41CB55A9EE}" dt="2023-09-23T01:11:24.065" v="4" actId="47"/>
        <pc:sldMkLst>
          <pc:docMk/>
          <pc:sldMk cId="1870651628" sldId="364"/>
        </pc:sldMkLst>
      </pc:sldChg>
      <pc:sldChg chg="del">
        <pc:chgData name="Antonio Chaves" userId="9f307884d93720a1" providerId="LiveId" clId="{5C3DC32D-F078-4851-A826-BE41CB55A9EE}" dt="2023-09-24T00:11:45.228" v="30" actId="47"/>
        <pc:sldMkLst>
          <pc:docMk/>
          <pc:sldMk cId="3827236351" sldId="371"/>
        </pc:sldMkLst>
      </pc:sldChg>
      <pc:sldChg chg="del">
        <pc:chgData name="Antonio Chaves" userId="9f307884d93720a1" providerId="LiveId" clId="{5C3DC32D-F078-4851-A826-BE41CB55A9EE}" dt="2023-09-24T00:11:50.766" v="31" actId="47"/>
        <pc:sldMkLst>
          <pc:docMk/>
          <pc:sldMk cId="2607018494" sldId="373"/>
        </pc:sldMkLst>
      </pc:sldChg>
      <pc:sldChg chg="del">
        <pc:chgData name="Antonio Chaves" userId="9f307884d93720a1" providerId="LiveId" clId="{5C3DC32D-F078-4851-A826-BE41CB55A9EE}" dt="2023-09-23T12:34:32.823" v="6" actId="47"/>
        <pc:sldMkLst>
          <pc:docMk/>
          <pc:sldMk cId="1673468554" sldId="374"/>
        </pc:sldMkLst>
      </pc:sldChg>
      <pc:sldChg chg="add ord">
        <pc:chgData name="Antonio Chaves" userId="9f307884d93720a1" providerId="LiveId" clId="{5C3DC32D-F078-4851-A826-BE41CB55A9EE}" dt="2023-09-23T01:11:10.009" v="2"/>
        <pc:sldMkLst>
          <pc:docMk/>
          <pc:sldMk cId="1881438617" sldId="376"/>
        </pc:sldMkLst>
      </pc:sldChg>
      <pc:sldChg chg="add">
        <pc:chgData name="Antonio Chaves" userId="9f307884d93720a1" providerId="LiveId" clId="{5C3DC32D-F078-4851-A826-BE41CB55A9EE}" dt="2023-09-23T12:34:26.460" v="5"/>
        <pc:sldMkLst>
          <pc:docMk/>
          <pc:sldMk cId="3593395259" sldId="377"/>
        </pc:sldMkLst>
      </pc:sldChg>
      <pc:sldChg chg="modSp add mod">
        <pc:chgData name="Antonio Chaves" userId="9f307884d93720a1" providerId="LiveId" clId="{5C3DC32D-F078-4851-A826-BE41CB55A9EE}" dt="2023-10-03T12:37:23.571" v="37" actId="1037"/>
        <pc:sldMkLst>
          <pc:docMk/>
          <pc:sldMk cId="2631472275" sldId="378"/>
        </pc:sldMkLst>
        <pc:spChg chg="mod">
          <ac:chgData name="Antonio Chaves" userId="9f307884d93720a1" providerId="LiveId" clId="{5C3DC32D-F078-4851-A826-BE41CB55A9EE}" dt="2023-10-03T12:37:23.571" v="37" actId="1037"/>
          <ac:spMkLst>
            <pc:docMk/>
            <pc:sldMk cId="2631472275" sldId="378"/>
            <ac:spMk id="4" creationId="{478CD531-05B7-743E-0FC2-4E7DB9BA5118}"/>
          </ac:spMkLst>
        </pc:spChg>
      </pc:sldChg>
      <pc:sldChg chg="addSp delSp modSp add del mod addAnim delAnim modAnim">
        <pc:chgData name="Antonio Chaves" userId="9f307884d93720a1" providerId="LiveId" clId="{5C3DC32D-F078-4851-A826-BE41CB55A9EE}" dt="2023-09-24T00:09:19.098" v="29" actId="2890"/>
        <pc:sldMkLst>
          <pc:docMk/>
          <pc:sldMk cId="1073239683" sldId="379"/>
        </pc:sldMkLst>
        <pc:spChg chg="mod">
          <ac:chgData name="Antonio Chaves" userId="9f307884d93720a1" providerId="LiveId" clId="{5C3DC32D-F078-4851-A826-BE41CB55A9EE}" dt="2023-09-24T00:08:33.606" v="13" actId="20577"/>
          <ac:spMkLst>
            <pc:docMk/>
            <pc:sldMk cId="1073239683" sldId="379"/>
            <ac:spMk id="3" creationId="{00000000-0000-0000-0000-000000000000}"/>
          </ac:spMkLst>
        </pc:spChg>
        <pc:picChg chg="add del">
          <ac:chgData name="Antonio Chaves" userId="9f307884d93720a1" providerId="LiveId" clId="{5C3DC32D-F078-4851-A826-BE41CB55A9EE}" dt="2023-09-24T00:09:15.776" v="20" actId="478"/>
          <ac:picMkLst>
            <pc:docMk/>
            <pc:sldMk cId="1073239683" sldId="379"/>
            <ac:picMk id="5" creationId="{EE6AB850-9B5C-D827-405B-CC457677FA54}"/>
          </ac:picMkLst>
        </pc:picChg>
        <pc:picChg chg="add del">
          <ac:chgData name="Antonio Chaves" userId="9f307884d93720a1" providerId="LiveId" clId="{5C3DC32D-F078-4851-A826-BE41CB55A9EE}" dt="2023-09-24T00:09:16.379" v="22" actId="478"/>
          <ac:picMkLst>
            <pc:docMk/>
            <pc:sldMk cId="1073239683" sldId="379"/>
            <ac:picMk id="6" creationId="{CA9F7E95-35A7-A00E-F9FC-DA793B10E90D}"/>
          </ac:picMkLst>
        </pc:picChg>
        <pc:picChg chg="add del">
          <ac:chgData name="Antonio Chaves" userId="9f307884d93720a1" providerId="LiveId" clId="{5C3DC32D-F078-4851-A826-BE41CB55A9EE}" dt="2023-09-24T00:09:15.776" v="20" actId="478"/>
          <ac:picMkLst>
            <pc:docMk/>
            <pc:sldMk cId="1073239683" sldId="379"/>
            <ac:picMk id="7" creationId="{84A56226-1CF8-208C-30A7-218DCC7350A4}"/>
          </ac:picMkLst>
        </pc:picChg>
        <pc:picChg chg="add del">
          <ac:chgData name="Antonio Chaves" userId="9f307884d93720a1" providerId="LiveId" clId="{5C3DC32D-F078-4851-A826-BE41CB55A9EE}" dt="2023-09-24T00:09:16.979" v="24" actId="478"/>
          <ac:picMkLst>
            <pc:docMk/>
            <pc:sldMk cId="1073239683" sldId="379"/>
            <ac:picMk id="11" creationId="{C8B8CC47-A512-394E-C7FF-A6743BF0EC81}"/>
          </ac:picMkLst>
        </pc:picChg>
        <pc:picChg chg="add del">
          <ac:chgData name="Antonio Chaves" userId="9f307884d93720a1" providerId="LiveId" clId="{5C3DC32D-F078-4851-A826-BE41CB55A9EE}" dt="2023-09-24T00:09:17.217" v="25" actId="478"/>
          <ac:picMkLst>
            <pc:docMk/>
            <pc:sldMk cId="1073239683" sldId="379"/>
            <ac:picMk id="14" creationId="{CC24F390-B0FE-3DE6-F325-202FC2E69B64}"/>
          </ac:picMkLst>
        </pc:picChg>
        <pc:picChg chg="add del">
          <ac:chgData name="Antonio Chaves" userId="9f307884d93720a1" providerId="LiveId" clId="{5C3DC32D-F078-4851-A826-BE41CB55A9EE}" dt="2023-09-24T00:09:16.678" v="23" actId="478"/>
          <ac:picMkLst>
            <pc:docMk/>
            <pc:sldMk cId="1073239683" sldId="379"/>
            <ac:picMk id="15" creationId="{F995C5AD-E51C-DB73-C306-FD210F2C0123}"/>
          </ac:picMkLst>
        </pc:picChg>
        <pc:picChg chg="add del mod">
          <ac:chgData name="Antonio Chaves" userId="9f307884d93720a1" providerId="LiveId" clId="{5C3DC32D-F078-4851-A826-BE41CB55A9EE}" dt="2023-09-24T00:09:16.079" v="21" actId="1076"/>
          <ac:picMkLst>
            <pc:docMk/>
            <pc:sldMk cId="1073239683" sldId="379"/>
            <ac:picMk id="16" creationId="{E2ECA82D-A638-226B-86A7-B66EB55A8D8D}"/>
          </ac:picMkLst>
        </pc:picChg>
        <pc:picChg chg="add del mod">
          <ac:chgData name="Antonio Chaves" userId="9f307884d93720a1" providerId="LiveId" clId="{5C3DC32D-F078-4851-A826-BE41CB55A9EE}" dt="2023-09-24T00:09:16.079" v="21" actId="1076"/>
          <ac:picMkLst>
            <pc:docMk/>
            <pc:sldMk cId="1073239683" sldId="379"/>
            <ac:picMk id="18" creationId="{529BF85E-AFCD-487B-5461-004057E3040B}"/>
          </ac:picMkLst>
        </pc:picChg>
      </pc:sldChg>
    </pc:docChg>
  </pc:docChgLst>
  <pc:docChgLst>
    <pc:chgData name="Antonio Chaves" userId="9f307884d93720a1" providerId="LiveId" clId="{16B155B0-8866-4A92-81D9-909A4F2090ED}"/>
    <pc:docChg chg="undo custSel addSld delSld modSld sldOrd">
      <pc:chgData name="Antonio Chaves" userId="9f307884d93720a1" providerId="LiveId" clId="{16B155B0-8866-4A92-81D9-909A4F2090ED}" dt="2023-01-10T17:24:26.767" v="1044" actId="20577"/>
      <pc:docMkLst>
        <pc:docMk/>
      </pc:docMkLst>
      <pc:sldChg chg="modSp mod">
        <pc:chgData name="Antonio Chaves" userId="9f307884d93720a1" providerId="LiveId" clId="{16B155B0-8866-4A92-81D9-909A4F2090ED}" dt="2023-01-10T15:51:45.597" v="323" actId="1035"/>
        <pc:sldMkLst>
          <pc:docMk/>
          <pc:sldMk cId="1027691908" sldId="267"/>
        </pc:sldMkLst>
        <pc:spChg chg="mod">
          <ac:chgData name="Antonio Chaves" userId="9f307884d93720a1" providerId="LiveId" clId="{16B155B0-8866-4A92-81D9-909A4F2090ED}" dt="2023-01-10T15:51:37.245" v="304" actId="14100"/>
          <ac:spMkLst>
            <pc:docMk/>
            <pc:sldMk cId="1027691908" sldId="267"/>
            <ac:spMk id="3" creationId="{00000000-0000-0000-0000-000000000000}"/>
          </ac:spMkLst>
        </pc:spChg>
        <pc:picChg chg="mod">
          <ac:chgData name="Antonio Chaves" userId="9f307884d93720a1" providerId="LiveId" clId="{16B155B0-8866-4A92-81D9-909A4F2090ED}" dt="2023-01-10T15:51:41.932" v="314" actId="1035"/>
          <ac:picMkLst>
            <pc:docMk/>
            <pc:sldMk cId="1027691908" sldId="267"/>
            <ac:picMk id="5" creationId="{BA55D632-560C-5E4E-9DD4-A68826334BF0}"/>
          </ac:picMkLst>
        </pc:picChg>
        <pc:picChg chg="mod">
          <ac:chgData name="Antonio Chaves" userId="9f307884d93720a1" providerId="LiveId" clId="{16B155B0-8866-4A92-81D9-909A4F2090ED}" dt="2023-01-10T15:51:45.597" v="323" actId="1035"/>
          <ac:picMkLst>
            <pc:docMk/>
            <pc:sldMk cId="1027691908" sldId="267"/>
            <ac:picMk id="10" creationId="{DA72155F-6F5E-0B48-A1DE-2B88DF65D344}"/>
          </ac:picMkLst>
        </pc:picChg>
      </pc:sldChg>
      <pc:sldChg chg="modSp modAnim">
        <pc:chgData name="Antonio Chaves" userId="9f307884d93720a1" providerId="LiveId" clId="{16B155B0-8866-4A92-81D9-909A4F2090ED}" dt="2023-01-10T16:24:04.948" v="387" actId="20577"/>
        <pc:sldMkLst>
          <pc:docMk/>
          <pc:sldMk cId="2257113976" sldId="330"/>
        </pc:sldMkLst>
        <pc:spChg chg="mod">
          <ac:chgData name="Antonio Chaves" userId="9f307884d93720a1" providerId="LiveId" clId="{16B155B0-8866-4A92-81D9-909A4F2090ED}" dt="2023-01-10T16:01:33.456" v="325" actId="20577"/>
          <ac:spMkLst>
            <pc:docMk/>
            <pc:sldMk cId="2257113976" sldId="330"/>
            <ac:spMk id="3" creationId="{00000000-0000-0000-0000-000000000000}"/>
          </ac:spMkLst>
        </pc:spChg>
        <pc:picChg chg="mod">
          <ac:chgData name="Antonio Chaves" userId="9f307884d93720a1" providerId="LiveId" clId="{16B155B0-8866-4A92-81D9-909A4F2090ED}" dt="2023-01-10T16:24:04.259" v="386" actId="1035"/>
          <ac:picMkLst>
            <pc:docMk/>
            <pc:sldMk cId="2257113976" sldId="330"/>
            <ac:picMk id="8" creationId="{00000000-0000-0000-0000-000000000000}"/>
          </ac:picMkLst>
        </pc:picChg>
      </pc:sldChg>
      <pc:sldChg chg="modSp mod modAnim">
        <pc:chgData name="Antonio Chaves" userId="9f307884d93720a1" providerId="LiveId" clId="{16B155B0-8866-4A92-81D9-909A4F2090ED}" dt="2023-01-10T17:24:26.767" v="1044" actId="20577"/>
        <pc:sldMkLst>
          <pc:docMk/>
          <pc:sldMk cId="1883548108" sldId="334"/>
        </pc:sldMkLst>
        <pc:spChg chg="mod">
          <ac:chgData name="Antonio Chaves" userId="9f307884d93720a1" providerId="LiveId" clId="{16B155B0-8866-4A92-81D9-909A4F2090ED}" dt="2023-01-10T17:24:26.767" v="1044" actId="20577"/>
          <ac:spMkLst>
            <pc:docMk/>
            <pc:sldMk cId="1883548108" sldId="334"/>
            <ac:spMk id="3" creationId="{00000000-0000-0000-0000-000000000000}"/>
          </ac:spMkLst>
        </pc:spChg>
      </pc:sldChg>
      <pc:sldChg chg="ord">
        <pc:chgData name="Antonio Chaves" userId="9f307884d93720a1" providerId="LiveId" clId="{16B155B0-8866-4A92-81D9-909A4F2090ED}" dt="2023-01-10T15:37:59.426" v="24"/>
        <pc:sldMkLst>
          <pc:docMk/>
          <pc:sldMk cId="3696246297" sldId="352"/>
        </pc:sldMkLst>
      </pc:sldChg>
      <pc:sldChg chg="modSp mod">
        <pc:chgData name="Antonio Chaves" userId="9f307884d93720a1" providerId="LiveId" clId="{16B155B0-8866-4A92-81D9-909A4F2090ED}" dt="2023-01-10T15:47:51.384" v="275" actId="20577"/>
        <pc:sldMkLst>
          <pc:docMk/>
          <pc:sldMk cId="3861854680" sldId="355"/>
        </pc:sldMkLst>
        <pc:spChg chg="mod">
          <ac:chgData name="Antonio Chaves" userId="9f307884d93720a1" providerId="LiveId" clId="{16B155B0-8866-4A92-81D9-909A4F2090ED}" dt="2023-01-10T15:47:51.384" v="275" actId="20577"/>
          <ac:spMkLst>
            <pc:docMk/>
            <pc:sldMk cId="3861854680" sldId="355"/>
            <ac:spMk id="2" creationId="{00000000-0000-0000-0000-000000000000}"/>
          </ac:spMkLst>
        </pc:spChg>
      </pc:sldChg>
      <pc:sldChg chg="modSp mod">
        <pc:chgData name="Antonio Chaves" userId="9f307884d93720a1" providerId="LiveId" clId="{16B155B0-8866-4A92-81D9-909A4F2090ED}" dt="2023-01-10T15:37:01.554" v="15" actId="20577"/>
        <pc:sldMkLst>
          <pc:docMk/>
          <pc:sldMk cId="835835547" sldId="357"/>
        </pc:sldMkLst>
        <pc:spChg chg="mod">
          <ac:chgData name="Antonio Chaves" userId="9f307884d93720a1" providerId="LiveId" clId="{16B155B0-8866-4A92-81D9-909A4F2090ED}" dt="2023-01-10T15:37:01.554" v="15" actId="20577"/>
          <ac:spMkLst>
            <pc:docMk/>
            <pc:sldMk cId="835835547" sldId="357"/>
            <ac:spMk id="2" creationId="{00000000-0000-0000-0000-000000000000}"/>
          </ac:spMkLst>
        </pc:spChg>
      </pc:sldChg>
      <pc:sldChg chg="addSp delSp modSp add del mod">
        <pc:chgData name="Antonio Chaves" userId="9f307884d93720a1" providerId="LiveId" clId="{16B155B0-8866-4A92-81D9-909A4F2090ED}" dt="2023-01-10T15:36:10.943" v="11" actId="2890"/>
        <pc:sldMkLst>
          <pc:docMk/>
          <pc:sldMk cId="1172220391" sldId="358"/>
        </pc:sldMkLst>
        <pc:picChg chg="add del">
          <ac:chgData name="Antonio Chaves" userId="9f307884d93720a1" providerId="LiveId" clId="{16B155B0-8866-4A92-81D9-909A4F2090ED}" dt="2023-01-10T15:36:10.308" v="10" actId="478"/>
          <ac:picMkLst>
            <pc:docMk/>
            <pc:sldMk cId="1172220391" sldId="358"/>
            <ac:picMk id="4" creationId="{11D65784-6F9D-156D-3770-538F165DD64E}"/>
          </ac:picMkLst>
        </pc:picChg>
        <pc:picChg chg="add del mod">
          <ac:chgData name="Antonio Chaves" userId="9f307884d93720a1" providerId="LiveId" clId="{16B155B0-8866-4A92-81D9-909A4F2090ED}" dt="2023-01-10T15:36:09.668" v="9"/>
          <ac:picMkLst>
            <pc:docMk/>
            <pc:sldMk cId="1172220391" sldId="358"/>
            <ac:picMk id="5" creationId="{2E87CE2E-FD32-FBDD-764A-D5B9EF613600}"/>
          </ac:picMkLst>
        </pc:picChg>
      </pc:sldChg>
      <pc:sldChg chg="addSp delSp modSp add mod modAnim">
        <pc:chgData name="Antonio Chaves" userId="9f307884d93720a1" providerId="LiveId" clId="{16B155B0-8866-4A92-81D9-909A4F2090ED}" dt="2023-01-10T15:52:57.253" v="324"/>
        <pc:sldMkLst>
          <pc:docMk/>
          <pc:sldMk cId="1394658360" sldId="358"/>
        </pc:sldMkLst>
        <pc:spChg chg="mod">
          <ac:chgData name="Antonio Chaves" userId="9f307884d93720a1" providerId="LiveId" clId="{16B155B0-8866-4A92-81D9-909A4F2090ED}" dt="2023-01-10T15:47:28.554" v="262" actId="1076"/>
          <ac:spMkLst>
            <pc:docMk/>
            <pc:sldMk cId="1394658360" sldId="358"/>
            <ac:spMk id="2" creationId="{00000000-0000-0000-0000-000000000000}"/>
          </ac:spMkLst>
        </pc:spChg>
        <pc:spChg chg="add del">
          <ac:chgData name="Antonio Chaves" userId="9f307884d93720a1" providerId="LiveId" clId="{16B155B0-8866-4A92-81D9-909A4F2090ED}" dt="2023-01-10T15:43:30.254" v="237" actId="478"/>
          <ac:spMkLst>
            <pc:docMk/>
            <pc:sldMk cId="1394658360" sldId="358"/>
            <ac:spMk id="6" creationId="{F0E85299-D918-E7C5-5619-FCA6B6A49B39}"/>
          </ac:spMkLst>
        </pc:spChg>
        <pc:spChg chg="add mod">
          <ac:chgData name="Antonio Chaves" userId="9f307884d93720a1" providerId="LiveId" clId="{16B155B0-8866-4A92-81D9-909A4F2090ED}" dt="2023-01-10T15:45:25.391" v="251" actId="14100"/>
          <ac:spMkLst>
            <pc:docMk/>
            <pc:sldMk cId="1394658360" sldId="358"/>
            <ac:spMk id="7" creationId="{C4E94034-14B5-49E0-6E59-C63F72526065}"/>
          </ac:spMkLst>
        </pc:spChg>
        <pc:picChg chg="del">
          <ac:chgData name="Antonio Chaves" userId="9f307884d93720a1" providerId="LiveId" clId="{16B155B0-8866-4A92-81D9-909A4F2090ED}" dt="2023-01-10T15:37:18.392" v="17" actId="478"/>
          <ac:picMkLst>
            <pc:docMk/>
            <pc:sldMk cId="1394658360" sldId="358"/>
            <ac:picMk id="4" creationId="{11D65784-6F9D-156D-3770-538F165DD64E}"/>
          </ac:picMkLst>
        </pc:picChg>
        <pc:picChg chg="add mod">
          <ac:chgData name="Antonio Chaves" userId="9f307884d93720a1" providerId="LiveId" clId="{16B155B0-8866-4A92-81D9-909A4F2090ED}" dt="2023-01-10T15:44:21.760" v="247" actId="1076"/>
          <ac:picMkLst>
            <pc:docMk/>
            <pc:sldMk cId="1394658360" sldId="358"/>
            <ac:picMk id="5" creationId="{4EB95B9D-B5D4-55CC-ED0E-F081E62CAD73}"/>
          </ac:picMkLst>
        </pc:picChg>
      </pc:sldChg>
      <pc:sldChg chg="addSp delSp modSp add mod delAnim modAnim">
        <pc:chgData name="Antonio Chaves" userId="9f307884d93720a1" providerId="LiveId" clId="{16B155B0-8866-4A92-81D9-909A4F2090ED}" dt="2023-01-10T17:22:14.108" v="925" actId="20577"/>
        <pc:sldMkLst>
          <pc:docMk/>
          <pc:sldMk cId="1149693008" sldId="359"/>
        </pc:sldMkLst>
        <pc:spChg chg="mod">
          <ac:chgData name="Antonio Chaves" userId="9f307884d93720a1" providerId="LiveId" clId="{16B155B0-8866-4A92-81D9-909A4F2090ED}" dt="2023-01-10T17:22:14.108" v="925" actId="20577"/>
          <ac:spMkLst>
            <pc:docMk/>
            <pc:sldMk cId="1149693008" sldId="359"/>
            <ac:spMk id="2" creationId="{00000000-0000-0000-0000-000000000000}"/>
          </ac:spMkLst>
        </pc:spChg>
        <pc:spChg chg="del">
          <ac:chgData name="Antonio Chaves" userId="9f307884d93720a1" providerId="LiveId" clId="{16B155B0-8866-4A92-81D9-909A4F2090ED}" dt="2023-01-10T16:24:35.988" v="389" actId="478"/>
          <ac:spMkLst>
            <pc:docMk/>
            <pc:sldMk cId="1149693008" sldId="359"/>
            <ac:spMk id="3" creationId="{00000000-0000-0000-0000-000000000000}"/>
          </ac:spMkLst>
        </pc:spChg>
        <pc:spChg chg="add del mod">
          <ac:chgData name="Antonio Chaves" userId="9f307884d93720a1" providerId="LiveId" clId="{16B155B0-8866-4A92-81D9-909A4F2090ED}" dt="2023-01-10T16:24:41.339" v="390" actId="478"/>
          <ac:spMkLst>
            <pc:docMk/>
            <pc:sldMk cId="1149693008" sldId="359"/>
            <ac:spMk id="5" creationId="{AFB8FC39-5512-7423-0E97-5B81FBF43E6E}"/>
          </ac:spMkLst>
        </pc:spChg>
        <pc:spChg chg="del">
          <ac:chgData name="Antonio Chaves" userId="9f307884d93720a1" providerId="LiveId" clId="{16B155B0-8866-4A92-81D9-909A4F2090ED}" dt="2023-01-10T16:26:11.277" v="413" actId="478"/>
          <ac:spMkLst>
            <pc:docMk/>
            <pc:sldMk cId="1149693008" sldId="359"/>
            <ac:spMk id="7" creationId="{00000000-0000-0000-0000-000000000000}"/>
          </ac:spMkLst>
        </pc:spChg>
        <pc:spChg chg="add mod">
          <ac:chgData name="Antonio Chaves" userId="9f307884d93720a1" providerId="LiveId" clId="{16B155B0-8866-4A92-81D9-909A4F2090ED}" dt="2023-01-10T16:28:17.847" v="463" actId="14100"/>
          <ac:spMkLst>
            <pc:docMk/>
            <pc:sldMk cId="1149693008" sldId="359"/>
            <ac:spMk id="13" creationId="{9B668AE8-AE36-78D4-18B4-BA95BB2BB3B2}"/>
          </ac:spMkLst>
        </pc:spChg>
        <pc:spChg chg="add mod">
          <ac:chgData name="Antonio Chaves" userId="9f307884d93720a1" providerId="LiveId" clId="{16B155B0-8866-4A92-81D9-909A4F2090ED}" dt="2023-01-10T16:40:04.348" v="924" actId="1076"/>
          <ac:spMkLst>
            <pc:docMk/>
            <pc:sldMk cId="1149693008" sldId="359"/>
            <ac:spMk id="14" creationId="{B0F327B9-BE93-61B4-EB09-391B6C9A0910}"/>
          </ac:spMkLst>
        </pc:spChg>
        <pc:picChg chg="del">
          <ac:chgData name="Antonio Chaves" userId="9f307884d93720a1" providerId="LiveId" clId="{16B155B0-8866-4A92-81D9-909A4F2090ED}" dt="2023-01-10T16:24:43.812" v="391" actId="478"/>
          <ac:picMkLst>
            <pc:docMk/>
            <pc:sldMk cId="1149693008" sldId="359"/>
            <ac:picMk id="8" creationId="{00000000-0000-0000-0000-000000000000}"/>
          </ac:picMkLst>
        </pc:picChg>
        <pc:picChg chg="add mod">
          <ac:chgData name="Antonio Chaves" userId="9f307884d93720a1" providerId="LiveId" clId="{16B155B0-8866-4A92-81D9-909A4F2090ED}" dt="2023-01-10T16:27:14.644" v="421" actId="1076"/>
          <ac:picMkLst>
            <pc:docMk/>
            <pc:sldMk cId="1149693008" sldId="359"/>
            <ac:picMk id="9" creationId="{4C59F757-9D01-DBE5-70B7-9E663117C4B6}"/>
          </ac:picMkLst>
        </pc:picChg>
        <pc:picChg chg="add mod">
          <ac:chgData name="Antonio Chaves" userId="9f307884d93720a1" providerId="LiveId" clId="{16B155B0-8866-4A92-81D9-909A4F2090ED}" dt="2023-01-10T16:27:20.524" v="423" actId="1076"/>
          <ac:picMkLst>
            <pc:docMk/>
            <pc:sldMk cId="1149693008" sldId="359"/>
            <ac:picMk id="11" creationId="{554682FC-FFF8-F1BB-A179-2B6E5CAEE415}"/>
          </ac:picMkLst>
        </pc:picChg>
      </pc:sldChg>
    </pc:docChg>
  </pc:docChgLst>
  <pc:docChgLst>
    <pc:chgData name="Antonio Chaves" userId="9f307884d93720a1" providerId="LiveId" clId="{107BC4A2-6236-420B-A53C-E8AB7EBDD14C}"/>
    <pc:docChg chg="custSel addSld modSld">
      <pc:chgData name="Antonio Chaves" userId="9f307884d93720a1" providerId="LiveId" clId="{107BC4A2-6236-420B-A53C-E8AB7EBDD14C}" dt="2023-05-01T20:33:45.993" v="136" actId="1076"/>
      <pc:docMkLst>
        <pc:docMk/>
      </pc:docMkLst>
      <pc:sldChg chg="addSp modSp mod">
        <pc:chgData name="Antonio Chaves" userId="9f307884d93720a1" providerId="LiveId" clId="{107BC4A2-6236-420B-A53C-E8AB7EBDD14C}" dt="2023-05-01T20:31:59.200" v="126" actId="14100"/>
        <pc:sldMkLst>
          <pc:docMk/>
          <pc:sldMk cId="598358519" sldId="365"/>
        </pc:sldMkLst>
        <pc:spChg chg="mod">
          <ac:chgData name="Antonio Chaves" userId="9f307884d93720a1" providerId="LiveId" clId="{107BC4A2-6236-420B-A53C-E8AB7EBDD14C}" dt="2023-05-01T20:31:52.196" v="124" actId="1036"/>
          <ac:spMkLst>
            <pc:docMk/>
            <pc:sldMk cId="598358519" sldId="365"/>
            <ac:spMk id="2" creationId="{00000000-0000-0000-0000-000000000000}"/>
          </ac:spMkLst>
        </pc:spChg>
        <pc:spChg chg="add mod">
          <ac:chgData name="Antonio Chaves" userId="9f307884d93720a1" providerId="LiveId" clId="{107BC4A2-6236-420B-A53C-E8AB7EBDD14C}" dt="2023-05-01T20:31:43.560" v="121" actId="255"/>
          <ac:spMkLst>
            <pc:docMk/>
            <pc:sldMk cId="598358519" sldId="365"/>
            <ac:spMk id="3" creationId="{8D1A78FB-D319-C8DE-B53C-191C333589F4}"/>
          </ac:spMkLst>
        </pc:spChg>
        <pc:picChg chg="mod">
          <ac:chgData name="Antonio Chaves" userId="9f307884d93720a1" providerId="LiveId" clId="{107BC4A2-6236-420B-A53C-E8AB7EBDD14C}" dt="2023-05-01T20:31:59.200" v="126" actId="14100"/>
          <ac:picMkLst>
            <pc:docMk/>
            <pc:sldMk cId="598358519" sldId="365"/>
            <ac:picMk id="4" creationId="{CCB2EC5E-1333-9667-22EB-DC45323C677A}"/>
          </ac:picMkLst>
        </pc:picChg>
      </pc:sldChg>
      <pc:sldChg chg="delSp modSp mod delAnim modAnim">
        <pc:chgData name="Antonio Chaves" userId="9f307884d93720a1" providerId="LiveId" clId="{107BC4A2-6236-420B-A53C-E8AB7EBDD14C}" dt="2023-05-01T20:33:45.993" v="136" actId="1076"/>
        <pc:sldMkLst>
          <pc:docMk/>
          <pc:sldMk cId="3827236351" sldId="371"/>
        </pc:sldMkLst>
        <pc:spChg chg="mod">
          <ac:chgData name="Antonio Chaves" userId="9f307884d93720a1" providerId="LiveId" clId="{107BC4A2-6236-420B-A53C-E8AB7EBDD14C}" dt="2023-05-01T20:33:16.879" v="134" actId="20577"/>
          <ac:spMkLst>
            <pc:docMk/>
            <pc:sldMk cId="3827236351" sldId="371"/>
            <ac:spMk id="3" creationId="{00000000-0000-0000-0000-000000000000}"/>
          </ac:spMkLst>
        </pc:spChg>
        <pc:picChg chg="del">
          <ac:chgData name="Antonio Chaves" userId="9f307884d93720a1" providerId="LiveId" clId="{107BC4A2-6236-420B-A53C-E8AB7EBDD14C}" dt="2023-05-01T20:33:27.104" v="135" actId="478"/>
          <ac:picMkLst>
            <pc:docMk/>
            <pc:sldMk cId="3827236351" sldId="371"/>
            <ac:picMk id="5" creationId="{EE6AB850-9B5C-D827-405B-CC457677FA54}"/>
          </ac:picMkLst>
        </pc:picChg>
        <pc:picChg chg="del">
          <ac:chgData name="Antonio Chaves" userId="9f307884d93720a1" providerId="LiveId" clId="{107BC4A2-6236-420B-A53C-E8AB7EBDD14C}" dt="2023-05-01T20:33:27.104" v="135" actId="478"/>
          <ac:picMkLst>
            <pc:docMk/>
            <pc:sldMk cId="3827236351" sldId="371"/>
            <ac:picMk id="6" creationId="{CA9F7E95-35A7-A00E-F9FC-DA793B10E90D}"/>
          </ac:picMkLst>
        </pc:picChg>
        <pc:picChg chg="del mod">
          <ac:chgData name="Antonio Chaves" userId="9f307884d93720a1" providerId="LiveId" clId="{107BC4A2-6236-420B-A53C-E8AB7EBDD14C}" dt="2023-05-01T20:33:05.127" v="130" actId="478"/>
          <ac:picMkLst>
            <pc:docMk/>
            <pc:sldMk cId="3827236351" sldId="371"/>
            <ac:picMk id="11" creationId="{C8B8CC47-A512-394E-C7FF-A6743BF0EC81}"/>
          </ac:picMkLst>
        </pc:picChg>
        <pc:picChg chg="mod">
          <ac:chgData name="Antonio Chaves" userId="9f307884d93720a1" providerId="LiveId" clId="{107BC4A2-6236-420B-A53C-E8AB7EBDD14C}" dt="2023-05-01T20:33:45.993" v="136" actId="1076"/>
          <ac:picMkLst>
            <pc:docMk/>
            <pc:sldMk cId="3827236351" sldId="371"/>
            <ac:picMk id="13" creationId="{CF66B909-2AA3-668D-9DAA-9AF0383A7056}"/>
          </ac:picMkLst>
        </pc:picChg>
        <pc:picChg chg="del">
          <ac:chgData name="Antonio Chaves" userId="9f307884d93720a1" providerId="LiveId" clId="{107BC4A2-6236-420B-A53C-E8AB7EBDD14C}" dt="2023-05-01T20:33:03.061" v="128" actId="478"/>
          <ac:picMkLst>
            <pc:docMk/>
            <pc:sldMk cId="3827236351" sldId="371"/>
            <ac:picMk id="14" creationId="{CC24F390-B0FE-3DE6-F325-202FC2E69B64}"/>
          </ac:picMkLst>
        </pc:picChg>
        <pc:picChg chg="del">
          <ac:chgData name="Antonio Chaves" userId="9f307884d93720a1" providerId="LiveId" clId="{107BC4A2-6236-420B-A53C-E8AB7EBDD14C}" dt="2023-05-01T20:33:27.104" v="135" actId="478"/>
          <ac:picMkLst>
            <pc:docMk/>
            <pc:sldMk cId="3827236351" sldId="371"/>
            <ac:picMk id="15" creationId="{F995C5AD-E51C-DB73-C306-FD210F2C0123}"/>
          </ac:picMkLst>
        </pc:picChg>
        <pc:picChg chg="del">
          <ac:chgData name="Antonio Chaves" userId="9f307884d93720a1" providerId="LiveId" clId="{107BC4A2-6236-420B-A53C-E8AB7EBDD14C}" dt="2023-05-01T20:33:27.104" v="135" actId="478"/>
          <ac:picMkLst>
            <pc:docMk/>
            <pc:sldMk cId="3827236351" sldId="371"/>
            <ac:picMk id="16" creationId="{E2ECA82D-A638-226B-86A7-B66EB55A8D8D}"/>
          </ac:picMkLst>
        </pc:picChg>
        <pc:picChg chg="del">
          <ac:chgData name="Antonio Chaves" userId="9f307884d93720a1" providerId="LiveId" clId="{107BC4A2-6236-420B-A53C-E8AB7EBDD14C}" dt="2023-05-01T20:33:27.104" v="135" actId="478"/>
          <ac:picMkLst>
            <pc:docMk/>
            <pc:sldMk cId="3827236351" sldId="371"/>
            <ac:picMk id="17" creationId="{9E3C57C0-B8AA-67DF-4CB2-FA34296C1C55}"/>
          </ac:picMkLst>
        </pc:picChg>
        <pc:picChg chg="del">
          <ac:chgData name="Antonio Chaves" userId="9f307884d93720a1" providerId="LiveId" clId="{107BC4A2-6236-420B-A53C-E8AB7EBDD14C}" dt="2023-05-01T20:33:27.104" v="135" actId="478"/>
          <ac:picMkLst>
            <pc:docMk/>
            <pc:sldMk cId="3827236351" sldId="371"/>
            <ac:picMk id="18" creationId="{529BF85E-AFCD-487B-5461-004057E3040B}"/>
          </ac:picMkLst>
        </pc:picChg>
        <pc:picChg chg="del">
          <ac:chgData name="Antonio Chaves" userId="9f307884d93720a1" providerId="LiveId" clId="{107BC4A2-6236-420B-A53C-E8AB7EBDD14C}" dt="2023-05-01T20:33:27.104" v="135" actId="478"/>
          <ac:picMkLst>
            <pc:docMk/>
            <pc:sldMk cId="3827236351" sldId="371"/>
            <ac:picMk id="23" creationId="{88EC3D2A-B7E4-AB4E-C9AF-E05208650545}"/>
          </ac:picMkLst>
        </pc:picChg>
      </pc:sldChg>
      <pc:sldChg chg="add">
        <pc:chgData name="Antonio Chaves" userId="9f307884d93720a1" providerId="LiveId" clId="{107BC4A2-6236-420B-A53C-E8AB7EBDD14C}" dt="2023-05-01T20:32:39.406" v="127" actId="2890"/>
        <pc:sldMkLst>
          <pc:docMk/>
          <pc:sldMk cId="1673468554" sldId="374"/>
        </pc:sldMkLst>
      </pc:sldChg>
    </pc:docChg>
  </pc:docChgLst>
  <pc:docChgLst>
    <pc:chgData name="Antonio Chaves" userId="9f307884d93720a1" providerId="LiveId" clId="{DC223C6B-00EE-40A0-A02F-1CB2E3C39D67}"/>
    <pc:docChg chg="undo custSel addSld delSld modSld sldOrd">
      <pc:chgData name="Antonio Chaves" userId="9f307884d93720a1" providerId="LiveId" clId="{DC223C6B-00EE-40A0-A02F-1CB2E3C39D67}" dt="2023-04-07T20:01:39.029" v="116" actId="478"/>
      <pc:docMkLst>
        <pc:docMk/>
      </pc:docMkLst>
      <pc:sldChg chg="addSp delSp modSp add mod delAnim">
        <pc:chgData name="Antonio Chaves" userId="9f307884d93720a1" providerId="LiveId" clId="{DC223C6B-00EE-40A0-A02F-1CB2E3C39D67}" dt="2023-04-03T12:06:34.377" v="108" actId="14100"/>
        <pc:sldMkLst>
          <pc:docMk/>
          <pc:sldMk cId="1875149680" sldId="279"/>
        </pc:sldMkLst>
        <pc:spChg chg="del mod">
          <ac:chgData name="Antonio Chaves" userId="9f307884d93720a1" providerId="LiveId" clId="{DC223C6B-00EE-40A0-A02F-1CB2E3C39D67}" dt="2023-04-03T12:02:57.620" v="98" actId="478"/>
          <ac:spMkLst>
            <pc:docMk/>
            <pc:sldMk cId="1875149680" sldId="279"/>
            <ac:spMk id="3" creationId="{00000000-0000-0000-0000-000000000000}"/>
          </ac:spMkLst>
        </pc:spChg>
        <pc:spChg chg="del">
          <ac:chgData name="Antonio Chaves" userId="9f307884d93720a1" providerId="LiveId" clId="{DC223C6B-00EE-40A0-A02F-1CB2E3C39D67}" dt="2023-04-03T12:02:51.305" v="96" actId="478"/>
          <ac:spMkLst>
            <pc:docMk/>
            <pc:sldMk cId="1875149680" sldId="279"/>
            <ac:spMk id="4" creationId="{00000000-0000-0000-0000-000000000000}"/>
          </ac:spMkLst>
        </pc:spChg>
        <pc:spChg chg="add del mod">
          <ac:chgData name="Antonio Chaves" userId="9f307884d93720a1" providerId="LiveId" clId="{DC223C6B-00EE-40A0-A02F-1CB2E3C39D67}" dt="2023-04-03T12:03:01.152" v="99" actId="478"/>
          <ac:spMkLst>
            <pc:docMk/>
            <pc:sldMk cId="1875149680" sldId="279"/>
            <ac:spMk id="6" creationId="{4ECB8A9F-8808-78AE-D308-2B54FE84D7C6}"/>
          </ac:spMkLst>
        </pc:spChg>
        <pc:picChg chg="add mod">
          <ac:chgData name="Antonio Chaves" userId="9f307884d93720a1" providerId="LiveId" clId="{DC223C6B-00EE-40A0-A02F-1CB2E3C39D67}" dt="2023-04-03T12:06:34.377" v="108" actId="14100"/>
          <ac:picMkLst>
            <pc:docMk/>
            <pc:sldMk cId="1875149680" sldId="279"/>
            <ac:picMk id="9" creationId="{0C02559D-63A8-4020-4B27-9C129615046F}"/>
          </ac:picMkLst>
        </pc:picChg>
        <pc:picChg chg="del">
          <ac:chgData name="Antonio Chaves" userId="9f307884d93720a1" providerId="LiveId" clId="{DC223C6B-00EE-40A0-A02F-1CB2E3C39D67}" dt="2023-04-03T12:03:04.052" v="100" actId="478"/>
          <ac:picMkLst>
            <pc:docMk/>
            <pc:sldMk cId="1875149680" sldId="279"/>
            <ac:picMk id="9218" creationId="{00000000-0000-0000-0000-000000000000}"/>
          </ac:picMkLst>
        </pc:picChg>
      </pc:sldChg>
      <pc:sldChg chg="delSp add mod">
        <pc:chgData name="Antonio Chaves" userId="9f307884d93720a1" providerId="LiveId" clId="{DC223C6B-00EE-40A0-A02F-1CB2E3C39D67}" dt="2023-04-07T20:01:39.029" v="116" actId="478"/>
        <pc:sldMkLst>
          <pc:docMk/>
          <pc:sldMk cId="2248674670" sldId="280"/>
        </pc:sldMkLst>
        <pc:spChg chg="del">
          <ac:chgData name="Antonio Chaves" userId="9f307884d93720a1" providerId="LiveId" clId="{DC223C6B-00EE-40A0-A02F-1CB2E3C39D67}" dt="2023-04-07T20:01:39.029" v="116" actId="478"/>
          <ac:spMkLst>
            <pc:docMk/>
            <pc:sldMk cId="2248674670" sldId="280"/>
            <ac:spMk id="2" creationId="{00000000-0000-0000-0000-000000000000}"/>
          </ac:spMkLst>
        </pc:spChg>
        <pc:picChg chg="del">
          <ac:chgData name="Antonio Chaves" userId="9f307884d93720a1" providerId="LiveId" clId="{DC223C6B-00EE-40A0-A02F-1CB2E3C39D67}" dt="2023-04-07T20:01:33.907" v="115" actId="478"/>
          <ac:picMkLst>
            <pc:docMk/>
            <pc:sldMk cId="2248674670" sldId="280"/>
            <ac:picMk id="10242" creationId="{00000000-0000-0000-0000-000000000000}"/>
          </ac:picMkLst>
        </pc:picChg>
      </pc:sldChg>
      <pc:sldChg chg="modSp">
        <pc:chgData name="Antonio Chaves" userId="9f307884d93720a1" providerId="LiveId" clId="{DC223C6B-00EE-40A0-A02F-1CB2E3C39D67}" dt="2023-03-02T21:14:32.976" v="94" actId="20577"/>
        <pc:sldMkLst>
          <pc:docMk/>
          <pc:sldMk cId="2673553201" sldId="367"/>
        </pc:sldMkLst>
        <pc:spChg chg="mod">
          <ac:chgData name="Antonio Chaves" userId="9f307884d93720a1" providerId="LiveId" clId="{DC223C6B-00EE-40A0-A02F-1CB2E3C39D67}" dt="2023-03-02T21:14:13.053" v="64" actId="20577"/>
          <ac:spMkLst>
            <pc:docMk/>
            <pc:sldMk cId="2673553201" sldId="367"/>
            <ac:spMk id="5" creationId="{5BE44753-8283-B551-094A-1E46F2BD73FF}"/>
          </ac:spMkLst>
        </pc:spChg>
        <pc:spChg chg="mod">
          <ac:chgData name="Antonio Chaves" userId="9f307884d93720a1" providerId="LiveId" clId="{DC223C6B-00EE-40A0-A02F-1CB2E3C39D67}" dt="2023-03-02T21:14:32.976" v="94" actId="20577"/>
          <ac:spMkLst>
            <pc:docMk/>
            <pc:sldMk cId="2673553201" sldId="367"/>
            <ac:spMk id="6" creationId="{D9BC73A5-D463-9486-6EE1-CEFE902C074C}"/>
          </ac:spMkLst>
        </pc:spChg>
      </pc:sldChg>
      <pc:sldChg chg="modSp add del mod">
        <pc:chgData name="Antonio Chaves" userId="9f307884d93720a1" providerId="LiveId" clId="{DC223C6B-00EE-40A0-A02F-1CB2E3C39D67}" dt="2023-02-13T20:57:16.650" v="6" actId="47"/>
        <pc:sldMkLst>
          <pc:docMk/>
          <pc:sldMk cId="387397475" sldId="368"/>
        </pc:sldMkLst>
        <pc:picChg chg="mod">
          <ac:chgData name="Antonio Chaves" userId="9f307884d93720a1" providerId="LiveId" clId="{DC223C6B-00EE-40A0-A02F-1CB2E3C39D67}" dt="2023-02-13T14:06:21.123" v="4" actId="14100"/>
          <ac:picMkLst>
            <pc:docMk/>
            <pc:sldMk cId="387397475" sldId="368"/>
            <ac:picMk id="16" creationId="{E2ECA82D-A638-226B-86A7-B66EB55A8D8D}"/>
          </ac:picMkLst>
        </pc:picChg>
      </pc:sldChg>
      <pc:sldChg chg="ord">
        <pc:chgData name="Antonio Chaves" userId="9f307884d93720a1" providerId="LiveId" clId="{DC223C6B-00EE-40A0-A02F-1CB2E3C39D67}" dt="2023-02-13T14:04:00.593" v="3"/>
        <pc:sldMkLst>
          <pc:docMk/>
          <pc:sldMk cId="3488079833" sldId="369"/>
        </pc:sldMkLst>
      </pc:sldChg>
      <pc:sldChg chg="add">
        <pc:chgData name="Antonio Chaves" userId="9f307884d93720a1" providerId="LiveId" clId="{DC223C6B-00EE-40A0-A02F-1CB2E3C39D67}" dt="2023-02-13T14:03:32.006" v="0"/>
        <pc:sldMkLst>
          <pc:docMk/>
          <pc:sldMk cId="2879163704" sldId="370"/>
        </pc:sldMkLst>
      </pc:sldChg>
      <pc:sldChg chg="modSp add mod ord">
        <pc:chgData name="Antonio Chaves" userId="9f307884d93720a1" providerId="LiveId" clId="{DC223C6B-00EE-40A0-A02F-1CB2E3C39D67}" dt="2023-04-07T12:18:02.127" v="111"/>
        <pc:sldMkLst>
          <pc:docMk/>
          <pc:sldMk cId="3827236351" sldId="371"/>
        </pc:sldMkLst>
        <pc:picChg chg="mod">
          <ac:chgData name="Antonio Chaves" userId="9f307884d93720a1" providerId="LiveId" clId="{DC223C6B-00EE-40A0-A02F-1CB2E3C39D67}" dt="2023-02-14T18:23:17.724" v="54" actId="1038"/>
          <ac:picMkLst>
            <pc:docMk/>
            <pc:sldMk cId="3827236351" sldId="371"/>
            <ac:picMk id="5" creationId="{EE6AB850-9B5C-D827-405B-CC457677FA54}"/>
          </ac:picMkLst>
        </pc:picChg>
        <pc:picChg chg="mod">
          <ac:chgData name="Antonio Chaves" userId="9f307884d93720a1" providerId="LiveId" clId="{DC223C6B-00EE-40A0-A02F-1CB2E3C39D67}" dt="2023-02-14T16:25:20.927" v="39" actId="1036"/>
          <ac:picMkLst>
            <pc:docMk/>
            <pc:sldMk cId="3827236351" sldId="371"/>
            <ac:picMk id="6" creationId="{CA9F7E95-35A7-A00E-F9FC-DA793B10E90D}"/>
          </ac:picMkLst>
        </pc:picChg>
        <pc:picChg chg="mod">
          <ac:chgData name="Antonio Chaves" userId="9f307884d93720a1" providerId="LiveId" clId="{DC223C6B-00EE-40A0-A02F-1CB2E3C39D67}" dt="2023-02-14T12:16:43.521" v="29" actId="1035"/>
          <ac:picMkLst>
            <pc:docMk/>
            <pc:sldMk cId="3827236351" sldId="371"/>
            <ac:picMk id="9" creationId="{1787C5DF-E795-DE9A-4211-B57D7461AA2C}"/>
          </ac:picMkLst>
        </pc:picChg>
        <pc:picChg chg="mod">
          <ac:chgData name="Antonio Chaves" userId="9f307884d93720a1" providerId="LiveId" clId="{DC223C6B-00EE-40A0-A02F-1CB2E3C39D67}" dt="2023-02-14T12:16:56.520" v="30" actId="1076"/>
          <ac:picMkLst>
            <pc:docMk/>
            <pc:sldMk cId="3827236351" sldId="371"/>
            <ac:picMk id="11" creationId="{C8B8CC47-A512-394E-C7FF-A6743BF0EC81}"/>
          </ac:picMkLst>
        </pc:picChg>
        <pc:picChg chg="mod">
          <ac:chgData name="Antonio Chaves" userId="9f307884d93720a1" providerId="LiveId" clId="{DC223C6B-00EE-40A0-A02F-1CB2E3C39D67}" dt="2023-02-14T12:16:56.520" v="30" actId="1076"/>
          <ac:picMkLst>
            <pc:docMk/>
            <pc:sldMk cId="3827236351" sldId="371"/>
            <ac:picMk id="14" creationId="{CC24F390-B0FE-3DE6-F325-202FC2E69B64}"/>
          </ac:picMkLst>
        </pc:picChg>
        <pc:picChg chg="mod">
          <ac:chgData name="Antonio Chaves" userId="9f307884d93720a1" providerId="LiveId" clId="{DC223C6B-00EE-40A0-A02F-1CB2E3C39D67}" dt="2023-02-14T16:25:20.927" v="39" actId="1036"/>
          <ac:picMkLst>
            <pc:docMk/>
            <pc:sldMk cId="3827236351" sldId="371"/>
            <ac:picMk id="15" creationId="{F995C5AD-E51C-DB73-C306-FD210F2C0123}"/>
          </ac:picMkLst>
        </pc:picChg>
        <pc:picChg chg="mod">
          <ac:chgData name="Antonio Chaves" userId="9f307884d93720a1" providerId="LiveId" clId="{DC223C6B-00EE-40A0-A02F-1CB2E3C39D67}" dt="2023-02-14T18:23:38.972" v="61" actId="1038"/>
          <ac:picMkLst>
            <pc:docMk/>
            <pc:sldMk cId="3827236351" sldId="371"/>
            <ac:picMk id="17" creationId="{9E3C57C0-B8AA-67DF-4CB2-FA34296C1C55}"/>
          </ac:picMkLst>
        </pc:picChg>
        <pc:picChg chg="mod">
          <ac:chgData name="Antonio Chaves" userId="9f307884d93720a1" providerId="LiveId" clId="{DC223C6B-00EE-40A0-A02F-1CB2E3C39D67}" dt="2023-02-14T18:23:11.334" v="46" actId="1038"/>
          <ac:picMkLst>
            <pc:docMk/>
            <pc:sldMk cId="3827236351" sldId="371"/>
            <ac:picMk id="23" creationId="{88EC3D2A-B7E4-AB4E-C9AF-E05208650545}"/>
          </ac:picMkLst>
        </pc:picChg>
      </pc:sldChg>
      <pc:sldChg chg="add del">
        <pc:chgData name="Antonio Chaves" userId="9f307884d93720a1" providerId="LiveId" clId="{DC223C6B-00EE-40A0-A02F-1CB2E3C39D67}" dt="2023-04-07T19:42:43.029" v="113" actId="47"/>
        <pc:sldMkLst>
          <pc:docMk/>
          <pc:sldMk cId="2267817860" sldId="372"/>
        </pc:sldMkLst>
      </pc:sldChg>
      <pc:sldChg chg="add">
        <pc:chgData name="Antonio Chaves" userId="9f307884d93720a1" providerId="LiveId" clId="{DC223C6B-00EE-40A0-A02F-1CB2E3C39D67}" dt="2023-04-07T19:42:34.521" v="112"/>
        <pc:sldMkLst>
          <pc:docMk/>
          <pc:sldMk cId="2607018494" sldId="373"/>
        </pc:sldMkLst>
      </pc:sldChg>
    </pc:docChg>
  </pc:docChgLst>
  <pc:docChgLst>
    <pc:chgData name="Antonio Chaves" userId="9f307884d93720a1" providerId="LiveId" clId="{6EB94371-B4C3-4E95-9F9C-7DF6C634A071}"/>
    <pc:docChg chg="custSel delSld modSld sldOrd">
      <pc:chgData name="Antonio Chaves" userId="9f307884d93720a1" providerId="LiveId" clId="{6EB94371-B4C3-4E95-9F9C-7DF6C634A071}" dt="2023-01-10T21:28:03.482" v="84" actId="478"/>
      <pc:docMkLst>
        <pc:docMk/>
      </pc:docMkLst>
      <pc:sldChg chg="del">
        <pc:chgData name="Antonio Chaves" userId="9f307884d93720a1" providerId="LiveId" clId="{6EB94371-B4C3-4E95-9F9C-7DF6C634A071}" dt="2023-01-10T17:30:15.503" v="0" actId="47"/>
        <pc:sldMkLst>
          <pc:docMk/>
          <pc:sldMk cId="340155624" sldId="258"/>
        </pc:sldMkLst>
      </pc:sldChg>
      <pc:sldChg chg="del">
        <pc:chgData name="Antonio Chaves" userId="9f307884d93720a1" providerId="LiveId" clId="{6EB94371-B4C3-4E95-9F9C-7DF6C634A071}" dt="2023-01-10T17:30:16.037" v="1" actId="47"/>
        <pc:sldMkLst>
          <pc:docMk/>
          <pc:sldMk cId="67744918" sldId="259"/>
        </pc:sldMkLst>
      </pc:sldChg>
      <pc:sldChg chg="del">
        <pc:chgData name="Antonio Chaves" userId="9f307884d93720a1" providerId="LiveId" clId="{6EB94371-B4C3-4E95-9F9C-7DF6C634A071}" dt="2023-01-10T17:30:16.967" v="2" actId="47"/>
        <pc:sldMkLst>
          <pc:docMk/>
          <pc:sldMk cId="270571077" sldId="261"/>
        </pc:sldMkLst>
      </pc:sldChg>
      <pc:sldChg chg="del">
        <pc:chgData name="Antonio Chaves" userId="9f307884d93720a1" providerId="LiveId" clId="{6EB94371-B4C3-4E95-9F9C-7DF6C634A071}" dt="2023-01-10T17:30:37.838" v="8" actId="47"/>
        <pc:sldMkLst>
          <pc:docMk/>
          <pc:sldMk cId="1860804340" sldId="264"/>
        </pc:sldMkLst>
      </pc:sldChg>
      <pc:sldChg chg="addSp delSp modSp mod delAnim modAnim">
        <pc:chgData name="Antonio Chaves" userId="9f307884d93720a1" providerId="LiveId" clId="{6EB94371-B4C3-4E95-9F9C-7DF6C634A071}" dt="2023-01-10T21:28:03.482" v="84" actId="478"/>
        <pc:sldMkLst>
          <pc:docMk/>
          <pc:sldMk cId="1027691908" sldId="267"/>
        </pc:sldMkLst>
        <pc:spChg chg="del">
          <ac:chgData name="Antonio Chaves" userId="9f307884d93720a1" providerId="LiveId" clId="{6EB94371-B4C3-4E95-9F9C-7DF6C634A071}" dt="2023-01-10T17:31:16.175" v="19" actId="478"/>
          <ac:spMkLst>
            <pc:docMk/>
            <pc:sldMk cId="1027691908" sldId="267"/>
            <ac:spMk id="2" creationId="{00000000-0000-0000-0000-000000000000}"/>
          </ac:spMkLst>
        </pc:spChg>
        <pc:spChg chg="del">
          <ac:chgData name="Antonio Chaves" userId="9f307884d93720a1" providerId="LiveId" clId="{6EB94371-B4C3-4E95-9F9C-7DF6C634A071}" dt="2023-01-10T17:31:14.070" v="18" actId="478"/>
          <ac:spMkLst>
            <pc:docMk/>
            <pc:sldMk cId="1027691908" sldId="267"/>
            <ac:spMk id="3" creationId="{00000000-0000-0000-0000-000000000000}"/>
          </ac:spMkLst>
        </pc:spChg>
        <pc:spChg chg="del">
          <ac:chgData name="Antonio Chaves" userId="9f307884d93720a1" providerId="LiveId" clId="{6EB94371-B4C3-4E95-9F9C-7DF6C634A071}" dt="2023-01-10T21:28:03.482" v="84" actId="478"/>
          <ac:spMkLst>
            <pc:docMk/>
            <pc:sldMk cId="1027691908" sldId="267"/>
            <ac:spMk id="6" creationId="{00000000-0000-0000-0000-000000000000}"/>
          </ac:spMkLst>
        </pc:spChg>
        <pc:spChg chg="add del mod">
          <ac:chgData name="Antonio Chaves" userId="9f307884d93720a1" providerId="LiveId" clId="{6EB94371-B4C3-4E95-9F9C-7DF6C634A071}" dt="2023-01-10T17:31:26.118" v="21" actId="478"/>
          <ac:spMkLst>
            <pc:docMk/>
            <pc:sldMk cId="1027691908" sldId="267"/>
            <ac:spMk id="7" creationId="{0D82E262-F395-C33A-4BEA-4226D8522E1D}"/>
          </ac:spMkLst>
        </pc:spChg>
        <pc:spChg chg="add del mod">
          <ac:chgData name="Antonio Chaves" userId="9f307884d93720a1" providerId="LiveId" clId="{6EB94371-B4C3-4E95-9F9C-7DF6C634A071}" dt="2023-01-10T17:31:23.551" v="20" actId="478"/>
          <ac:spMkLst>
            <pc:docMk/>
            <pc:sldMk cId="1027691908" sldId="267"/>
            <ac:spMk id="9" creationId="{BE5AD05E-C74F-EEE4-3B39-6CE2964A9CB9}"/>
          </ac:spMkLst>
        </pc:spChg>
      </pc:sldChg>
      <pc:sldChg chg="del">
        <pc:chgData name="Antonio Chaves" userId="9f307884d93720a1" providerId="LiveId" clId="{6EB94371-B4C3-4E95-9F9C-7DF6C634A071}" dt="2023-01-10T17:30:57.714" v="15" actId="47"/>
        <pc:sldMkLst>
          <pc:docMk/>
          <pc:sldMk cId="3219381879" sldId="268"/>
        </pc:sldMkLst>
      </pc:sldChg>
      <pc:sldChg chg="del">
        <pc:chgData name="Antonio Chaves" userId="9f307884d93720a1" providerId="LiveId" clId="{6EB94371-B4C3-4E95-9F9C-7DF6C634A071}" dt="2023-01-10T17:31:29.106" v="22" actId="47"/>
        <pc:sldMkLst>
          <pc:docMk/>
          <pc:sldMk cId="3504935489" sldId="272"/>
        </pc:sldMkLst>
      </pc:sldChg>
      <pc:sldChg chg="del">
        <pc:chgData name="Antonio Chaves" userId="9f307884d93720a1" providerId="LiveId" clId="{6EB94371-B4C3-4E95-9F9C-7DF6C634A071}" dt="2023-01-10T17:31:52.561" v="28" actId="47"/>
        <pc:sldMkLst>
          <pc:docMk/>
          <pc:sldMk cId="1715752844" sldId="273"/>
        </pc:sldMkLst>
      </pc:sldChg>
      <pc:sldChg chg="del">
        <pc:chgData name="Antonio Chaves" userId="9f307884d93720a1" providerId="LiveId" clId="{6EB94371-B4C3-4E95-9F9C-7DF6C634A071}" dt="2023-01-10T17:31:32.472" v="23" actId="47"/>
        <pc:sldMkLst>
          <pc:docMk/>
          <pc:sldMk cId="4237396132" sldId="276"/>
        </pc:sldMkLst>
      </pc:sldChg>
      <pc:sldChg chg="del">
        <pc:chgData name="Antonio Chaves" userId="9f307884d93720a1" providerId="LiveId" clId="{6EB94371-B4C3-4E95-9F9C-7DF6C634A071}" dt="2023-01-10T17:31:44.247" v="27" actId="47"/>
        <pc:sldMkLst>
          <pc:docMk/>
          <pc:sldMk cId="2291777854" sldId="277"/>
        </pc:sldMkLst>
      </pc:sldChg>
      <pc:sldChg chg="del">
        <pc:chgData name="Antonio Chaves" userId="9f307884d93720a1" providerId="LiveId" clId="{6EB94371-B4C3-4E95-9F9C-7DF6C634A071}" dt="2023-01-10T17:31:42.581" v="26" actId="47"/>
        <pc:sldMkLst>
          <pc:docMk/>
          <pc:sldMk cId="1875149680" sldId="279"/>
        </pc:sldMkLst>
      </pc:sldChg>
      <pc:sldChg chg="del">
        <pc:chgData name="Antonio Chaves" userId="9f307884d93720a1" providerId="LiveId" clId="{6EB94371-B4C3-4E95-9F9C-7DF6C634A071}" dt="2023-01-10T17:31:37.609" v="24" actId="47"/>
        <pc:sldMkLst>
          <pc:docMk/>
          <pc:sldMk cId="2248674670" sldId="280"/>
        </pc:sldMkLst>
      </pc:sldChg>
      <pc:sldChg chg="del">
        <pc:chgData name="Antonio Chaves" userId="9f307884d93720a1" providerId="LiveId" clId="{6EB94371-B4C3-4E95-9F9C-7DF6C634A071}" dt="2023-01-10T17:31:01.378" v="16" actId="47"/>
        <pc:sldMkLst>
          <pc:docMk/>
          <pc:sldMk cId="1153005580" sldId="281"/>
        </pc:sldMkLst>
      </pc:sldChg>
      <pc:sldChg chg="del">
        <pc:chgData name="Antonio Chaves" userId="9f307884d93720a1" providerId="LiveId" clId="{6EB94371-B4C3-4E95-9F9C-7DF6C634A071}" dt="2023-01-10T17:31:39.138" v="25" actId="47"/>
        <pc:sldMkLst>
          <pc:docMk/>
          <pc:sldMk cId="1695854480" sldId="286"/>
        </pc:sldMkLst>
      </pc:sldChg>
      <pc:sldChg chg="addSp delSp modSp mod ord delAnim modAnim">
        <pc:chgData name="Antonio Chaves" userId="9f307884d93720a1" providerId="LiveId" clId="{6EB94371-B4C3-4E95-9F9C-7DF6C634A071}" dt="2023-01-10T21:27:11.822" v="81"/>
        <pc:sldMkLst>
          <pc:docMk/>
          <pc:sldMk cId="799806224" sldId="315"/>
        </pc:sldMkLst>
        <pc:spChg chg="del">
          <ac:chgData name="Antonio Chaves" userId="9f307884d93720a1" providerId="LiveId" clId="{6EB94371-B4C3-4E95-9F9C-7DF6C634A071}" dt="2023-01-10T17:32:08.682" v="32" actId="478"/>
          <ac:spMkLst>
            <pc:docMk/>
            <pc:sldMk cId="799806224" sldId="315"/>
            <ac:spMk id="2" creationId="{00000000-0000-0000-0000-000000000000}"/>
          </ac:spMkLst>
        </pc:spChg>
        <pc:spChg chg="del">
          <ac:chgData name="Antonio Chaves" userId="9f307884d93720a1" providerId="LiveId" clId="{6EB94371-B4C3-4E95-9F9C-7DF6C634A071}" dt="2023-01-10T17:32:00.318" v="29" actId="478"/>
          <ac:spMkLst>
            <pc:docMk/>
            <pc:sldMk cId="799806224" sldId="315"/>
            <ac:spMk id="3" creationId="{00000000-0000-0000-0000-000000000000}"/>
          </ac:spMkLst>
        </pc:spChg>
        <pc:spChg chg="add del mod">
          <ac:chgData name="Antonio Chaves" userId="9f307884d93720a1" providerId="LiveId" clId="{6EB94371-B4C3-4E95-9F9C-7DF6C634A071}" dt="2023-01-10T17:32:06.321" v="31" actId="478"/>
          <ac:spMkLst>
            <pc:docMk/>
            <pc:sldMk cId="799806224" sldId="315"/>
            <ac:spMk id="5" creationId="{DF967E14-B985-D88A-9C60-F1F2DB160CC8}"/>
          </ac:spMkLst>
        </pc:spChg>
        <pc:spChg chg="del">
          <ac:chgData name="Antonio Chaves" userId="9f307884d93720a1" providerId="LiveId" clId="{6EB94371-B4C3-4E95-9F9C-7DF6C634A071}" dt="2023-01-10T17:32:15.384" v="34" actId="478"/>
          <ac:spMkLst>
            <pc:docMk/>
            <pc:sldMk cId="799806224" sldId="315"/>
            <ac:spMk id="7" creationId="{00000000-0000-0000-0000-000000000000}"/>
          </ac:spMkLst>
        </pc:spChg>
        <pc:spChg chg="add del mod">
          <ac:chgData name="Antonio Chaves" userId="9f307884d93720a1" providerId="LiveId" clId="{6EB94371-B4C3-4E95-9F9C-7DF6C634A071}" dt="2023-01-10T17:32:12.672" v="33" actId="478"/>
          <ac:spMkLst>
            <pc:docMk/>
            <pc:sldMk cId="799806224" sldId="315"/>
            <ac:spMk id="8" creationId="{B897952C-2BBB-2C40-FDAD-F70A07059C57}"/>
          </ac:spMkLst>
        </pc:spChg>
      </pc:sldChg>
      <pc:sldChg chg="addSp delSp modSp mod ord delAnim modAnim">
        <pc:chgData name="Antonio Chaves" userId="9f307884d93720a1" providerId="LiveId" clId="{6EB94371-B4C3-4E95-9F9C-7DF6C634A071}" dt="2023-01-10T21:27:45.022" v="83" actId="478"/>
        <pc:sldMkLst>
          <pc:docMk/>
          <pc:sldMk cId="948107658" sldId="317"/>
        </pc:sldMkLst>
        <pc:spChg chg="del">
          <ac:chgData name="Antonio Chaves" userId="9f307884d93720a1" providerId="LiveId" clId="{6EB94371-B4C3-4E95-9F9C-7DF6C634A071}" dt="2023-01-10T17:32:26.643" v="35" actId="478"/>
          <ac:spMkLst>
            <pc:docMk/>
            <pc:sldMk cId="948107658" sldId="317"/>
            <ac:spMk id="3" creationId="{00000000-0000-0000-0000-000000000000}"/>
          </ac:spMkLst>
        </pc:spChg>
        <pc:spChg chg="add del mod">
          <ac:chgData name="Antonio Chaves" userId="9f307884d93720a1" providerId="LiveId" clId="{6EB94371-B4C3-4E95-9F9C-7DF6C634A071}" dt="2023-01-10T17:32:29.303" v="36" actId="478"/>
          <ac:spMkLst>
            <pc:docMk/>
            <pc:sldMk cId="948107658" sldId="317"/>
            <ac:spMk id="4" creationId="{48D26922-32DB-148A-B88A-B8492CE8492D}"/>
          </ac:spMkLst>
        </pc:spChg>
        <pc:spChg chg="del">
          <ac:chgData name="Antonio Chaves" userId="9f307884d93720a1" providerId="LiveId" clId="{6EB94371-B4C3-4E95-9F9C-7DF6C634A071}" dt="2023-01-10T21:27:45.022" v="83" actId="478"/>
          <ac:spMkLst>
            <pc:docMk/>
            <pc:sldMk cId="948107658" sldId="317"/>
            <ac:spMk id="6" creationId="{00000000-0000-0000-0000-000000000000}"/>
          </ac:spMkLst>
        </pc:spChg>
      </pc:sldChg>
      <pc:sldChg chg="del">
        <pc:chgData name="Antonio Chaves" userId="9f307884d93720a1" providerId="LiveId" clId="{6EB94371-B4C3-4E95-9F9C-7DF6C634A071}" dt="2023-01-10T17:32:32.084" v="37" actId="47"/>
        <pc:sldMkLst>
          <pc:docMk/>
          <pc:sldMk cId="1044218336" sldId="319"/>
        </pc:sldMkLst>
      </pc:sldChg>
      <pc:sldChg chg="del">
        <pc:chgData name="Antonio Chaves" userId="9f307884d93720a1" providerId="LiveId" clId="{6EB94371-B4C3-4E95-9F9C-7DF6C634A071}" dt="2023-01-10T17:32:38.306" v="38" actId="47"/>
        <pc:sldMkLst>
          <pc:docMk/>
          <pc:sldMk cId="2406084502" sldId="324"/>
        </pc:sldMkLst>
      </pc:sldChg>
      <pc:sldChg chg="del">
        <pc:chgData name="Antonio Chaves" userId="9f307884d93720a1" providerId="LiveId" clId="{6EB94371-B4C3-4E95-9F9C-7DF6C634A071}" dt="2023-01-10T17:32:41.026" v="39" actId="47"/>
        <pc:sldMkLst>
          <pc:docMk/>
          <pc:sldMk cId="2257113976" sldId="330"/>
        </pc:sldMkLst>
      </pc:sldChg>
      <pc:sldChg chg="del">
        <pc:chgData name="Antonio Chaves" userId="9f307884d93720a1" providerId="LiveId" clId="{6EB94371-B4C3-4E95-9F9C-7DF6C634A071}" dt="2023-01-10T17:32:51.927" v="43" actId="47"/>
        <pc:sldMkLst>
          <pc:docMk/>
          <pc:sldMk cId="1883548108" sldId="334"/>
        </pc:sldMkLst>
      </pc:sldChg>
      <pc:sldChg chg="del">
        <pc:chgData name="Antonio Chaves" userId="9f307884d93720a1" providerId="LiveId" clId="{6EB94371-B4C3-4E95-9F9C-7DF6C634A071}" dt="2023-01-10T17:32:50.573" v="42" actId="47"/>
        <pc:sldMkLst>
          <pc:docMk/>
          <pc:sldMk cId="1760255588" sldId="335"/>
        </pc:sldMkLst>
      </pc:sldChg>
      <pc:sldChg chg="del">
        <pc:chgData name="Antonio Chaves" userId="9f307884d93720a1" providerId="LiveId" clId="{6EB94371-B4C3-4E95-9F9C-7DF6C634A071}" dt="2023-01-10T17:32:49.379" v="40" actId="47"/>
        <pc:sldMkLst>
          <pc:docMk/>
          <pc:sldMk cId="3928942049" sldId="337"/>
        </pc:sldMkLst>
      </pc:sldChg>
      <pc:sldChg chg="addSp delSp modSp mod modAnim">
        <pc:chgData name="Antonio Chaves" userId="9f307884d93720a1" providerId="LiveId" clId="{6EB94371-B4C3-4E95-9F9C-7DF6C634A071}" dt="2023-01-10T21:27:38.151" v="82" actId="478"/>
        <pc:sldMkLst>
          <pc:docMk/>
          <pc:sldMk cId="3845643117" sldId="347"/>
        </pc:sldMkLst>
        <pc:spChg chg="del">
          <ac:chgData name="Antonio Chaves" userId="9f307884d93720a1" providerId="LiveId" clId="{6EB94371-B4C3-4E95-9F9C-7DF6C634A071}" dt="2023-01-10T17:30:43.043" v="10" actId="478"/>
          <ac:spMkLst>
            <pc:docMk/>
            <pc:sldMk cId="3845643117" sldId="347"/>
            <ac:spMk id="2" creationId="{00000000-0000-0000-0000-000000000000}"/>
          </ac:spMkLst>
        </pc:spChg>
        <pc:spChg chg="del">
          <ac:chgData name="Antonio Chaves" userId="9f307884d93720a1" providerId="LiveId" clId="{6EB94371-B4C3-4E95-9F9C-7DF6C634A071}" dt="2023-01-10T17:30:48.706" v="12" actId="478"/>
          <ac:spMkLst>
            <pc:docMk/>
            <pc:sldMk cId="3845643117" sldId="347"/>
            <ac:spMk id="3" creationId="{00000000-0000-0000-0000-000000000000}"/>
          </ac:spMkLst>
        </pc:spChg>
        <pc:spChg chg="del">
          <ac:chgData name="Antonio Chaves" userId="9f307884d93720a1" providerId="LiveId" clId="{6EB94371-B4C3-4E95-9F9C-7DF6C634A071}" dt="2023-01-10T21:27:38.151" v="82" actId="478"/>
          <ac:spMkLst>
            <pc:docMk/>
            <pc:sldMk cId="3845643117" sldId="347"/>
            <ac:spMk id="6" creationId="{00000000-0000-0000-0000-000000000000}"/>
          </ac:spMkLst>
        </pc:spChg>
        <pc:spChg chg="add del mod">
          <ac:chgData name="Antonio Chaves" userId="9f307884d93720a1" providerId="LiveId" clId="{6EB94371-B4C3-4E95-9F9C-7DF6C634A071}" dt="2023-01-10T17:30:46.097" v="11" actId="478"/>
          <ac:spMkLst>
            <pc:docMk/>
            <pc:sldMk cId="3845643117" sldId="347"/>
            <ac:spMk id="7" creationId="{94D8A330-DA99-4492-A3B2-962883DC5ED3}"/>
          </ac:spMkLst>
        </pc:spChg>
        <pc:spChg chg="add del mod">
          <ac:chgData name="Antonio Chaves" userId="9f307884d93720a1" providerId="LiveId" clId="{6EB94371-B4C3-4E95-9F9C-7DF6C634A071}" dt="2023-01-10T17:30:51.133" v="13" actId="478"/>
          <ac:spMkLst>
            <pc:docMk/>
            <pc:sldMk cId="3845643117" sldId="347"/>
            <ac:spMk id="9" creationId="{DF3814E1-68FE-7764-7AA6-1A2F914EAA74}"/>
          </ac:spMkLst>
        </pc:spChg>
      </pc:sldChg>
      <pc:sldChg chg="del">
        <pc:chgData name="Antonio Chaves" userId="9f307884d93720a1" providerId="LiveId" clId="{6EB94371-B4C3-4E95-9F9C-7DF6C634A071}" dt="2023-01-10T17:30:55.639" v="14" actId="47"/>
        <pc:sldMkLst>
          <pc:docMk/>
          <pc:sldMk cId="3410983519" sldId="348"/>
        </pc:sldMkLst>
      </pc:sldChg>
      <pc:sldChg chg="del">
        <pc:chgData name="Antonio Chaves" userId="9f307884d93720a1" providerId="LiveId" clId="{6EB94371-B4C3-4E95-9F9C-7DF6C634A071}" dt="2023-01-10T17:30:39.854" v="9" actId="47"/>
        <pc:sldMkLst>
          <pc:docMk/>
          <pc:sldMk cId="3753774683" sldId="349"/>
        </pc:sldMkLst>
      </pc:sldChg>
      <pc:sldChg chg="addSp delSp modSp mod ord delAnim modAnim">
        <pc:chgData name="Antonio Chaves" userId="9f307884d93720a1" providerId="LiveId" clId="{6EB94371-B4C3-4E95-9F9C-7DF6C634A071}" dt="2023-01-10T21:25:09.006" v="49"/>
        <pc:sldMkLst>
          <pc:docMk/>
          <pc:sldMk cId="252150248" sldId="350"/>
        </pc:sldMkLst>
        <pc:spChg chg="del">
          <ac:chgData name="Antonio Chaves" userId="9f307884d93720a1" providerId="LiveId" clId="{6EB94371-B4C3-4E95-9F9C-7DF6C634A071}" dt="2023-01-10T17:30:21.243" v="3" actId="478"/>
          <ac:spMkLst>
            <pc:docMk/>
            <pc:sldMk cId="252150248" sldId="350"/>
            <ac:spMk id="2" creationId="{00000000-0000-0000-0000-000000000000}"/>
          </ac:spMkLst>
        </pc:spChg>
        <pc:spChg chg="del">
          <ac:chgData name="Antonio Chaves" userId="9f307884d93720a1" providerId="LiveId" clId="{6EB94371-B4C3-4E95-9F9C-7DF6C634A071}" dt="2023-01-10T17:30:31.894" v="6" actId="478"/>
          <ac:spMkLst>
            <pc:docMk/>
            <pc:sldMk cId="252150248" sldId="350"/>
            <ac:spMk id="3" creationId="{00000000-0000-0000-0000-000000000000}"/>
          </ac:spMkLst>
        </pc:spChg>
        <pc:spChg chg="del">
          <ac:chgData name="Antonio Chaves" userId="9f307884d93720a1" providerId="LiveId" clId="{6EB94371-B4C3-4E95-9F9C-7DF6C634A071}" dt="2023-01-10T17:31:07.414" v="17" actId="478"/>
          <ac:spMkLst>
            <pc:docMk/>
            <pc:sldMk cId="252150248" sldId="350"/>
            <ac:spMk id="6" creationId="{00000000-0000-0000-0000-000000000000}"/>
          </ac:spMkLst>
        </pc:spChg>
        <pc:spChg chg="add del mod">
          <ac:chgData name="Antonio Chaves" userId="9f307884d93720a1" providerId="LiveId" clId="{6EB94371-B4C3-4E95-9F9C-7DF6C634A071}" dt="2023-01-10T17:30:25.365" v="4" actId="478"/>
          <ac:spMkLst>
            <pc:docMk/>
            <pc:sldMk cId="252150248" sldId="350"/>
            <ac:spMk id="7" creationId="{CA4FC1BA-E6FB-4595-8208-C9B87D5482BF}"/>
          </ac:spMkLst>
        </pc:spChg>
        <pc:spChg chg="del">
          <ac:chgData name="Antonio Chaves" userId="9f307884d93720a1" providerId="LiveId" clId="{6EB94371-B4C3-4E95-9F9C-7DF6C634A071}" dt="2023-01-10T17:30:28.749" v="5" actId="478"/>
          <ac:spMkLst>
            <pc:docMk/>
            <pc:sldMk cId="252150248" sldId="350"/>
            <ac:spMk id="8" creationId="{7BD8AD17-01A8-AE44-9562-C1D29C40B7EF}"/>
          </ac:spMkLst>
        </pc:spChg>
        <pc:spChg chg="add del mod">
          <ac:chgData name="Antonio Chaves" userId="9f307884d93720a1" providerId="LiveId" clId="{6EB94371-B4C3-4E95-9F9C-7DF6C634A071}" dt="2023-01-10T17:30:33.758" v="7" actId="478"/>
          <ac:spMkLst>
            <pc:docMk/>
            <pc:sldMk cId="252150248" sldId="350"/>
            <ac:spMk id="11" creationId="{296A55B6-FB4D-68A0-C2FE-0D1EA97EA985}"/>
          </ac:spMkLst>
        </pc:spChg>
      </pc:sldChg>
      <pc:sldChg chg="del">
        <pc:chgData name="Antonio Chaves" userId="9f307884d93720a1" providerId="LiveId" clId="{6EB94371-B4C3-4E95-9F9C-7DF6C634A071}" dt="2023-01-10T17:32:49.929" v="41" actId="47"/>
        <pc:sldMkLst>
          <pc:docMk/>
          <pc:sldMk cId="1562905965" sldId="351"/>
        </pc:sldMkLst>
      </pc:sldChg>
      <pc:sldChg chg="ord">
        <pc:chgData name="Antonio Chaves" userId="9f307884d93720a1" providerId="LiveId" clId="{6EB94371-B4C3-4E95-9F9C-7DF6C634A071}" dt="2023-01-10T21:26:21.597" v="75"/>
        <pc:sldMkLst>
          <pc:docMk/>
          <pc:sldMk cId="2674693113" sldId="356"/>
        </pc:sldMkLst>
      </pc:sldChg>
    </pc:docChg>
  </pc:docChgLst>
  <pc:docChgLst>
    <pc:chgData name="Antonio Chaves" userId="9f307884d93720a1" providerId="LiveId" clId="{6996A62F-22CE-4041-8806-9855A4F73CC0}"/>
    <pc:docChg chg="undo custSel addSld delSld modSld sldOrd">
      <pc:chgData name="Antonio Chaves" userId="9f307884d93720a1" providerId="LiveId" clId="{6996A62F-22CE-4041-8806-9855A4F73CC0}" dt="2023-01-31T00:08:10.109" v="144" actId="47"/>
      <pc:docMkLst>
        <pc:docMk/>
      </pc:docMkLst>
      <pc:sldChg chg="del">
        <pc:chgData name="Antonio Chaves" userId="9f307884d93720a1" providerId="LiveId" clId="{6996A62F-22CE-4041-8806-9855A4F73CC0}" dt="2023-01-30T20:26:24.616" v="103" actId="47"/>
        <pc:sldMkLst>
          <pc:docMk/>
          <pc:sldMk cId="3861854680" sldId="355"/>
        </pc:sldMkLst>
      </pc:sldChg>
      <pc:sldChg chg="ord">
        <pc:chgData name="Antonio Chaves" userId="9f307884d93720a1" providerId="LiveId" clId="{6996A62F-22CE-4041-8806-9855A4F73CC0}" dt="2023-01-30T20:27:42.633" v="112"/>
        <pc:sldMkLst>
          <pc:docMk/>
          <pc:sldMk cId="1149693008" sldId="359"/>
        </pc:sldMkLst>
      </pc:sldChg>
      <pc:sldChg chg="addSp delSp modSp del mod delAnim modAnim">
        <pc:chgData name="Antonio Chaves" userId="9f307884d93720a1" providerId="LiveId" clId="{6996A62F-22CE-4041-8806-9855A4F73CC0}" dt="2023-01-30T20:31:47.847" v="139" actId="47"/>
        <pc:sldMkLst>
          <pc:docMk/>
          <pc:sldMk cId="2879967184" sldId="361"/>
        </pc:sldMkLst>
        <pc:spChg chg="add del mod">
          <ac:chgData name="Antonio Chaves" userId="9f307884d93720a1" providerId="LiveId" clId="{6996A62F-22CE-4041-8806-9855A4F73CC0}" dt="2023-01-30T13:37:34.688" v="69" actId="478"/>
          <ac:spMkLst>
            <pc:docMk/>
            <pc:sldMk cId="2879967184" sldId="361"/>
            <ac:spMk id="3" creationId="{FF7CF931-01E8-A3D1-2658-506B220D9177}"/>
          </ac:spMkLst>
        </pc:spChg>
        <pc:spChg chg="mod">
          <ac:chgData name="Antonio Chaves" userId="9f307884d93720a1" providerId="LiveId" clId="{6996A62F-22CE-4041-8806-9855A4F73CC0}" dt="2023-01-30T13:40:20.603" v="101" actId="20577"/>
          <ac:spMkLst>
            <pc:docMk/>
            <pc:sldMk cId="2879967184" sldId="361"/>
            <ac:spMk id="15" creationId="{9B1CC3CD-948B-906A-E978-09771CBAD98E}"/>
          </ac:spMkLst>
        </pc:spChg>
      </pc:sldChg>
      <pc:sldChg chg="ord">
        <pc:chgData name="Antonio Chaves" userId="9f307884d93720a1" providerId="LiveId" clId="{6996A62F-22CE-4041-8806-9855A4F73CC0}" dt="2023-01-30T20:27:25.124" v="109"/>
        <pc:sldMkLst>
          <pc:docMk/>
          <pc:sldMk cId="1506206124" sldId="363"/>
        </pc:sldMkLst>
      </pc:sldChg>
      <pc:sldChg chg="modSp add mod">
        <pc:chgData name="Antonio Chaves" userId="9f307884d93720a1" providerId="LiveId" clId="{6996A62F-22CE-4041-8806-9855A4F73CC0}" dt="2023-01-30T20:31:10.239" v="138" actId="1035"/>
        <pc:sldMkLst>
          <pc:docMk/>
          <pc:sldMk cId="1870651628" sldId="364"/>
        </pc:sldMkLst>
        <pc:spChg chg="mod">
          <ac:chgData name="Antonio Chaves" userId="9f307884d93720a1" providerId="LiveId" clId="{6996A62F-22CE-4041-8806-9855A4F73CC0}" dt="2023-01-30T20:31:05.960" v="134" actId="1036"/>
          <ac:spMkLst>
            <pc:docMk/>
            <pc:sldMk cId="1870651628" sldId="364"/>
            <ac:spMk id="4" creationId="{478CD531-05B7-743E-0FC2-4E7DB9BA5118}"/>
          </ac:spMkLst>
        </pc:spChg>
        <pc:spChg chg="mod">
          <ac:chgData name="Antonio Chaves" userId="9f307884d93720a1" providerId="LiveId" clId="{6996A62F-22CE-4041-8806-9855A4F73CC0}" dt="2023-01-30T20:31:10.239" v="138" actId="1035"/>
          <ac:spMkLst>
            <pc:docMk/>
            <pc:sldMk cId="1870651628" sldId="364"/>
            <ac:spMk id="14" creationId="{40573F28-AB38-ADBF-99C5-64C7E4020B90}"/>
          </ac:spMkLst>
        </pc:spChg>
      </pc:sldChg>
      <pc:sldChg chg="modSp add mod">
        <pc:chgData name="Antonio Chaves" userId="9f307884d93720a1" providerId="LiveId" clId="{6996A62F-22CE-4041-8806-9855A4F73CC0}" dt="2023-01-30T20:30:46.964" v="128" actId="20577"/>
        <pc:sldMkLst>
          <pc:docMk/>
          <pc:sldMk cId="598358519" sldId="365"/>
        </pc:sldMkLst>
        <pc:spChg chg="mod">
          <ac:chgData name="Antonio Chaves" userId="9f307884d93720a1" providerId="LiveId" clId="{6996A62F-22CE-4041-8806-9855A4F73CC0}" dt="2023-01-30T20:30:46.964" v="128" actId="20577"/>
          <ac:spMkLst>
            <pc:docMk/>
            <pc:sldMk cId="598358519" sldId="365"/>
            <ac:spMk id="2" creationId="{00000000-0000-0000-0000-000000000000}"/>
          </ac:spMkLst>
        </pc:spChg>
      </pc:sldChg>
      <pc:sldChg chg="add">
        <pc:chgData name="Antonio Chaves" userId="9f307884d93720a1" providerId="LiveId" clId="{6996A62F-22CE-4041-8806-9855A4F73CC0}" dt="2023-01-30T20:26:48.407" v="105"/>
        <pc:sldMkLst>
          <pc:docMk/>
          <pc:sldMk cId="1683100332" sldId="366"/>
        </pc:sldMkLst>
      </pc:sldChg>
      <pc:sldChg chg="add ord">
        <pc:chgData name="Antonio Chaves" userId="9f307884d93720a1" providerId="LiveId" clId="{6996A62F-22CE-4041-8806-9855A4F73CC0}" dt="2023-01-30T21:27:23.477" v="142"/>
        <pc:sldMkLst>
          <pc:docMk/>
          <pc:sldMk cId="2673553201" sldId="367"/>
        </pc:sldMkLst>
      </pc:sldChg>
      <pc:sldChg chg="add del">
        <pc:chgData name="Antonio Chaves" userId="9f307884d93720a1" providerId="LiveId" clId="{6996A62F-22CE-4041-8806-9855A4F73CC0}" dt="2023-01-31T00:08:10.109" v="144" actId="47"/>
        <pc:sldMkLst>
          <pc:docMk/>
          <pc:sldMk cId="3066500867" sldId="368"/>
        </pc:sldMkLst>
      </pc:sldChg>
      <pc:sldChg chg="add">
        <pc:chgData name="Antonio Chaves" userId="9f307884d93720a1" providerId="LiveId" clId="{6996A62F-22CE-4041-8806-9855A4F73CC0}" dt="2023-01-31T00:07:57.433" v="143"/>
        <pc:sldMkLst>
          <pc:docMk/>
          <pc:sldMk cId="3488079833" sldId="369"/>
        </pc:sldMkLst>
      </pc:sldChg>
    </pc:docChg>
  </pc:docChgLst>
  <pc:docChgLst>
    <pc:chgData name="Antonio Chaves" userId="9f307884d93720a1" providerId="LiveId" clId="{393AA961-7FCD-43E6-A20B-5116C3D9B132}"/>
    <pc:docChg chg="addSld delSld modSld">
      <pc:chgData name="Antonio Chaves" userId="9f307884d93720a1" providerId="LiveId" clId="{393AA961-7FCD-43E6-A20B-5116C3D9B132}" dt="2023-12-17T21:17:50.811" v="100" actId="20577"/>
      <pc:docMkLst>
        <pc:docMk/>
      </pc:docMkLst>
      <pc:sldChg chg="modSp mod">
        <pc:chgData name="Antonio Chaves" userId="9f307884d93720a1" providerId="LiveId" clId="{393AA961-7FCD-43E6-A20B-5116C3D9B132}" dt="2023-12-17T21:17:20.442" v="98" actId="20577"/>
        <pc:sldMkLst>
          <pc:docMk/>
          <pc:sldMk cId="3696246297" sldId="352"/>
        </pc:sldMkLst>
        <pc:spChg chg="mod">
          <ac:chgData name="Antonio Chaves" userId="9f307884d93720a1" providerId="LiveId" clId="{393AA961-7FCD-43E6-A20B-5116C3D9B132}" dt="2023-12-17T21:17:20.442" v="98" actId="20577"/>
          <ac:spMkLst>
            <pc:docMk/>
            <pc:sldMk cId="3696246297" sldId="352"/>
            <ac:spMk id="2" creationId="{00000000-0000-0000-0000-000000000000}"/>
          </ac:spMkLst>
        </pc:spChg>
      </pc:sldChg>
      <pc:sldChg chg="modSp mod">
        <pc:chgData name="Antonio Chaves" userId="9f307884d93720a1" providerId="LiveId" clId="{393AA961-7FCD-43E6-A20B-5116C3D9B132}" dt="2023-12-17T21:17:35.278" v="99" actId="20577"/>
        <pc:sldMkLst>
          <pc:docMk/>
          <pc:sldMk cId="779869329" sldId="362"/>
        </pc:sldMkLst>
        <pc:spChg chg="mod">
          <ac:chgData name="Antonio Chaves" userId="9f307884d93720a1" providerId="LiveId" clId="{393AA961-7FCD-43E6-A20B-5116C3D9B132}" dt="2023-12-17T21:17:35.278" v="99" actId="20577"/>
          <ac:spMkLst>
            <pc:docMk/>
            <pc:sldMk cId="779869329" sldId="362"/>
            <ac:spMk id="2" creationId="{00000000-0000-0000-0000-000000000000}"/>
          </ac:spMkLst>
        </pc:spChg>
      </pc:sldChg>
      <pc:sldChg chg="modSp mod">
        <pc:chgData name="Antonio Chaves" userId="9f307884d93720a1" providerId="LiveId" clId="{393AA961-7FCD-43E6-A20B-5116C3D9B132}" dt="2023-12-17T21:17:04.784" v="96" actId="20577"/>
        <pc:sldMkLst>
          <pc:docMk/>
          <pc:sldMk cId="598358519" sldId="365"/>
        </pc:sldMkLst>
        <pc:spChg chg="mod">
          <ac:chgData name="Antonio Chaves" userId="9f307884d93720a1" providerId="LiveId" clId="{393AA961-7FCD-43E6-A20B-5116C3D9B132}" dt="2023-12-17T21:17:04.784" v="96" actId="20577"/>
          <ac:spMkLst>
            <pc:docMk/>
            <pc:sldMk cId="598358519" sldId="365"/>
            <ac:spMk id="2" creationId="{00000000-0000-0000-0000-000000000000}"/>
          </ac:spMkLst>
        </pc:spChg>
      </pc:sldChg>
      <pc:sldChg chg="modSp mod">
        <pc:chgData name="Antonio Chaves" userId="9f307884d93720a1" providerId="LiveId" clId="{393AA961-7FCD-43E6-A20B-5116C3D9B132}" dt="2023-12-17T21:01:46.263" v="47" actId="1035"/>
        <pc:sldMkLst>
          <pc:docMk/>
          <pc:sldMk cId="1683100332" sldId="366"/>
        </pc:sldMkLst>
        <pc:spChg chg="mod">
          <ac:chgData name="Antonio Chaves" userId="9f307884d93720a1" providerId="LiveId" clId="{393AA961-7FCD-43E6-A20B-5116C3D9B132}" dt="2023-12-17T21:01:46.263" v="47" actId="1035"/>
          <ac:spMkLst>
            <pc:docMk/>
            <pc:sldMk cId="1683100332" sldId="366"/>
            <ac:spMk id="2" creationId="{00000000-0000-0000-0000-000000000000}"/>
          </ac:spMkLst>
        </pc:spChg>
        <pc:spChg chg="mod">
          <ac:chgData name="Antonio Chaves" userId="9f307884d93720a1" providerId="LiveId" clId="{393AA961-7FCD-43E6-A20B-5116C3D9B132}" dt="2023-12-17T21:01:40.270" v="43" actId="1076"/>
          <ac:spMkLst>
            <pc:docMk/>
            <pc:sldMk cId="1683100332" sldId="366"/>
            <ac:spMk id="12" creationId="{4D00765A-1A25-81FD-60C5-9FF25196195C}"/>
          </ac:spMkLst>
        </pc:spChg>
      </pc:sldChg>
      <pc:sldChg chg="modSp mod">
        <pc:chgData name="Antonio Chaves" userId="9f307884d93720a1" providerId="LiveId" clId="{393AA961-7FCD-43E6-A20B-5116C3D9B132}" dt="2023-12-17T21:17:50.811" v="100" actId="20577"/>
        <pc:sldMkLst>
          <pc:docMk/>
          <pc:sldMk cId="2673553201" sldId="367"/>
        </pc:sldMkLst>
        <pc:spChg chg="mod">
          <ac:chgData name="Antonio Chaves" userId="9f307884d93720a1" providerId="LiveId" clId="{393AA961-7FCD-43E6-A20B-5116C3D9B132}" dt="2023-12-17T21:17:50.811" v="100" actId="20577"/>
          <ac:spMkLst>
            <pc:docMk/>
            <pc:sldMk cId="2673553201" sldId="367"/>
            <ac:spMk id="2" creationId="{20868D6F-BDD4-2580-94F1-F1B971FEF945}"/>
          </ac:spMkLst>
        </pc:spChg>
        <pc:spChg chg="mod">
          <ac:chgData name="Antonio Chaves" userId="9f307884d93720a1" providerId="LiveId" clId="{393AA961-7FCD-43E6-A20B-5116C3D9B132}" dt="2023-12-17T20:59:38.976" v="3" actId="20577"/>
          <ac:spMkLst>
            <pc:docMk/>
            <pc:sldMk cId="2673553201" sldId="367"/>
            <ac:spMk id="3" creationId="{D24502CB-23E2-3633-59AB-B24BEEB9755E}"/>
          </ac:spMkLst>
        </pc:spChg>
        <pc:spChg chg="mod">
          <ac:chgData name="Antonio Chaves" userId="9f307884d93720a1" providerId="LiveId" clId="{393AA961-7FCD-43E6-A20B-5116C3D9B132}" dt="2023-12-17T21:04:03.095" v="83" actId="1076"/>
          <ac:spMkLst>
            <pc:docMk/>
            <pc:sldMk cId="2673553201" sldId="367"/>
            <ac:spMk id="4" creationId="{552EACB9-3DC0-4A33-F150-BC2FFCD7A0F6}"/>
          </ac:spMkLst>
        </pc:spChg>
        <pc:spChg chg="mod">
          <ac:chgData name="Antonio Chaves" userId="9f307884d93720a1" providerId="LiveId" clId="{393AA961-7FCD-43E6-A20B-5116C3D9B132}" dt="2023-12-17T21:03:32.590" v="71" actId="255"/>
          <ac:spMkLst>
            <pc:docMk/>
            <pc:sldMk cId="2673553201" sldId="367"/>
            <ac:spMk id="5" creationId="{5BE44753-8283-B551-094A-1E46F2BD73FF}"/>
          </ac:spMkLst>
        </pc:spChg>
        <pc:spChg chg="mod">
          <ac:chgData name="Antonio Chaves" userId="9f307884d93720a1" providerId="LiveId" clId="{393AA961-7FCD-43E6-A20B-5116C3D9B132}" dt="2023-12-17T21:03:50.628" v="82" actId="20577"/>
          <ac:spMkLst>
            <pc:docMk/>
            <pc:sldMk cId="2673553201" sldId="367"/>
            <ac:spMk id="6" creationId="{D9BC73A5-D463-9486-6EE1-CEFE902C074C}"/>
          </ac:spMkLst>
        </pc:spChg>
        <pc:spChg chg="mod">
          <ac:chgData name="Antonio Chaves" userId="9f307884d93720a1" providerId="LiveId" clId="{393AA961-7FCD-43E6-A20B-5116C3D9B132}" dt="2023-12-17T21:03:32.590" v="71" actId="255"/>
          <ac:spMkLst>
            <pc:docMk/>
            <pc:sldMk cId="2673553201" sldId="367"/>
            <ac:spMk id="7" creationId="{C9FC1F49-7CF0-DFAD-0D21-8C0D0F676044}"/>
          </ac:spMkLst>
        </pc:spChg>
        <pc:spChg chg="mod">
          <ac:chgData name="Antonio Chaves" userId="9f307884d93720a1" providerId="LiveId" clId="{393AA961-7FCD-43E6-A20B-5116C3D9B132}" dt="2023-12-17T21:03:32.590" v="71" actId="255"/>
          <ac:spMkLst>
            <pc:docMk/>
            <pc:sldMk cId="2673553201" sldId="367"/>
            <ac:spMk id="10" creationId="{2AA656FE-506D-A12B-FAA6-117209AF70AA}"/>
          </ac:spMkLst>
        </pc:spChg>
      </pc:sldChg>
      <pc:sldChg chg="del">
        <pc:chgData name="Antonio Chaves" userId="9f307884d93720a1" providerId="LiveId" clId="{393AA961-7FCD-43E6-A20B-5116C3D9B132}" dt="2023-12-17T20:58:31.635" v="2" actId="47"/>
        <pc:sldMkLst>
          <pc:docMk/>
          <pc:sldMk cId="3488079833" sldId="369"/>
        </pc:sldMkLst>
      </pc:sldChg>
      <pc:sldChg chg="modSp add">
        <pc:chgData name="Antonio Chaves" userId="9f307884d93720a1" providerId="LiveId" clId="{393AA961-7FCD-43E6-A20B-5116C3D9B132}" dt="2023-12-17T21:04:19.788" v="84" actId="20577"/>
        <pc:sldMkLst>
          <pc:docMk/>
          <pc:sldMk cId="3605464455" sldId="374"/>
        </pc:sldMkLst>
        <pc:spChg chg="mod">
          <ac:chgData name="Antonio Chaves" userId="9f307884d93720a1" providerId="LiveId" clId="{393AA961-7FCD-43E6-A20B-5116C3D9B132}" dt="2023-12-17T21:04:19.788" v="84" actId="20577"/>
          <ac:spMkLst>
            <pc:docMk/>
            <pc:sldMk cId="3605464455" sldId="374"/>
            <ac:spMk id="15" creationId="{87442A66-3843-5FB5-1E4A-EDF31B4A777D}"/>
          </ac:spMkLst>
        </pc:spChg>
      </pc:sldChg>
      <pc:sldChg chg="modSp mod">
        <pc:chgData name="Antonio Chaves" userId="9f307884d93720a1" providerId="LiveId" clId="{393AA961-7FCD-43E6-A20B-5116C3D9B132}" dt="2023-12-17T21:16:54.688" v="94" actId="20577"/>
        <pc:sldMkLst>
          <pc:docMk/>
          <pc:sldMk cId="1881438617" sldId="376"/>
        </pc:sldMkLst>
        <pc:spChg chg="mod">
          <ac:chgData name="Antonio Chaves" userId="9f307884d93720a1" providerId="LiveId" clId="{393AA961-7FCD-43E6-A20B-5116C3D9B132}" dt="2023-12-17T21:16:54.688" v="94" actId="20577"/>
          <ac:spMkLst>
            <pc:docMk/>
            <pc:sldMk cId="1881438617" sldId="376"/>
            <ac:spMk id="2" creationId="{00000000-0000-0000-0000-000000000000}"/>
          </ac:spMkLst>
        </pc:spChg>
      </pc:sldChg>
      <pc:sldChg chg="modSp">
        <pc:chgData name="Antonio Chaves" userId="9f307884d93720a1" providerId="LiveId" clId="{393AA961-7FCD-43E6-A20B-5116C3D9B132}" dt="2023-12-17T21:05:09.612" v="92" actId="20577"/>
        <pc:sldMkLst>
          <pc:docMk/>
          <pc:sldMk cId="3593395259" sldId="377"/>
        </pc:sldMkLst>
        <pc:spChg chg="mod">
          <ac:chgData name="Antonio Chaves" userId="9f307884d93720a1" providerId="LiveId" clId="{393AA961-7FCD-43E6-A20B-5116C3D9B132}" dt="2023-12-17T21:05:09.612" v="92" actId="20577"/>
          <ac:spMkLst>
            <pc:docMk/>
            <pc:sldMk cId="3593395259" sldId="377"/>
            <ac:spMk id="3" creationId="{00000000-0000-0000-0000-000000000000}"/>
          </ac:spMkLst>
        </pc:spChg>
      </pc:sldChg>
      <pc:sldChg chg="modSp mod">
        <pc:chgData name="Antonio Chaves" userId="9f307884d93720a1" providerId="LiveId" clId="{393AA961-7FCD-43E6-A20B-5116C3D9B132}" dt="2023-12-17T21:00:15.149" v="7" actId="20577"/>
        <pc:sldMkLst>
          <pc:docMk/>
          <pc:sldMk cId="2631472275" sldId="378"/>
        </pc:sldMkLst>
        <pc:spChg chg="mod">
          <ac:chgData name="Antonio Chaves" userId="9f307884d93720a1" providerId="LiveId" clId="{393AA961-7FCD-43E6-A20B-5116C3D9B132}" dt="2023-12-17T21:00:15.149" v="7" actId="20577"/>
          <ac:spMkLst>
            <pc:docMk/>
            <pc:sldMk cId="2631472275" sldId="378"/>
            <ac:spMk id="2" creationId="{00000000-0000-0000-0000-000000000000}"/>
          </ac:spMkLst>
        </pc:spChg>
        <pc:spChg chg="mod">
          <ac:chgData name="Antonio Chaves" userId="9f307884d93720a1" providerId="LiveId" clId="{393AA961-7FCD-43E6-A20B-5116C3D9B132}" dt="2023-12-17T21:00:09.669" v="6" actId="20577"/>
          <ac:spMkLst>
            <pc:docMk/>
            <pc:sldMk cId="2631472275" sldId="378"/>
            <ac:spMk id="4" creationId="{478CD531-05B7-743E-0FC2-4E7DB9BA5118}"/>
          </ac:spMkLst>
        </pc:spChg>
      </pc:sldChg>
      <pc:sldChg chg="modSp add mod">
        <pc:chgData name="Antonio Chaves" userId="9f307884d93720a1" providerId="LiveId" clId="{393AA961-7FCD-43E6-A20B-5116C3D9B132}" dt="2023-12-17T21:04:58.344" v="90" actId="1076"/>
        <pc:sldMkLst>
          <pc:docMk/>
          <pc:sldMk cId="3066500867" sldId="379"/>
        </pc:sldMkLst>
        <pc:spChg chg="mod">
          <ac:chgData name="Antonio Chaves" userId="9f307884d93720a1" providerId="LiveId" clId="{393AA961-7FCD-43E6-A20B-5116C3D9B132}" dt="2023-12-17T21:04:58.344" v="90" actId="1076"/>
          <ac:spMkLst>
            <pc:docMk/>
            <pc:sldMk cId="3066500867" sldId="379"/>
            <ac:spMk id="20" creationId="{EE228A21-663A-4B58-EB12-CF0A770FFD87}"/>
          </ac:spMkLst>
        </pc:spChg>
      </pc:sldChg>
    </pc:docChg>
  </pc:docChgLst>
  <pc:docChgLst>
    <pc:chgData name="Antonio Chaves" userId="9f307884d93720a1" providerId="LiveId" clId="{E8DD4CD8-5B23-4E3D-A65E-E5C31F02973E}"/>
    <pc:docChg chg="modSld">
      <pc:chgData name="Antonio Chaves" userId="9f307884d93720a1" providerId="LiveId" clId="{E8DD4CD8-5B23-4E3D-A65E-E5C31F02973E}" dt="2023-01-04T15:46:40.331" v="0" actId="20577"/>
      <pc:docMkLst>
        <pc:docMk/>
      </pc:docMkLst>
      <pc:sldChg chg="modSp mod">
        <pc:chgData name="Antonio Chaves" userId="9f307884d93720a1" providerId="LiveId" clId="{E8DD4CD8-5B23-4E3D-A65E-E5C31F02973E}" dt="2023-01-04T15:46:40.331" v="0" actId="20577"/>
        <pc:sldMkLst>
          <pc:docMk/>
          <pc:sldMk cId="3696246297" sldId="352"/>
        </pc:sldMkLst>
        <pc:spChg chg="mod">
          <ac:chgData name="Antonio Chaves" userId="9f307884d93720a1" providerId="LiveId" clId="{E8DD4CD8-5B23-4E3D-A65E-E5C31F02973E}" dt="2023-01-04T15:46:40.331" v="0" actId="20577"/>
          <ac:spMkLst>
            <pc:docMk/>
            <pc:sldMk cId="3696246297" sldId="35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EF0A-35DC-BF42-A773-812EDB0677B2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B72E-3FFD-BA45-986D-9632F1E04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0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7367-A897-4B4F-903A-0EF1750936A9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0C9B-E63C-C14B-8D8B-69F3509FF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0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8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/>
          <a:stretch/>
        </p:blipFill>
        <p:spPr>
          <a:xfrm>
            <a:off x="-16043" y="0"/>
            <a:ext cx="9160043" cy="68669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8988" y="786407"/>
            <a:ext cx="7549979" cy="1415571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Lecture Outlines</a:t>
            </a:r>
            <a:endParaRPr lang="en-US" sz="3600" b="1" i="1" dirty="0">
              <a:solidFill>
                <a:srgbClr val="E7AA3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72916"/>
            <a:ext cx="33782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Withgott</a:t>
            </a:r>
            <a:r>
              <a:rPr lang="en-US" sz="2000" dirty="0">
                <a:solidFill>
                  <a:schemeClr val="bg1"/>
                </a:solidFill>
              </a:rPr>
              <a:t> | </a:t>
            </a:r>
            <a:r>
              <a:rPr lang="en-US" sz="2000" dirty="0" err="1">
                <a:solidFill>
                  <a:schemeClr val="bg1"/>
                </a:solidFill>
              </a:rPr>
              <a:t>Laposata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Sixth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2421" y="270945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ENVIRONMENT  </a:t>
            </a:r>
            <a:r>
              <a:rPr lang="en-US" sz="2800" dirty="0">
                <a:solidFill>
                  <a:schemeClr val="tx2"/>
                </a:solidFill>
              </a:rPr>
              <a:t>the science</a:t>
            </a:r>
            <a:r>
              <a:rPr lang="en-US" sz="2800" baseline="0" dirty="0">
                <a:solidFill>
                  <a:schemeClr val="tx2"/>
                </a:solidFill>
              </a:rPr>
              <a:t> behind the stories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58397" y="5969654"/>
            <a:ext cx="509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Lecture Outlines by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James </a:t>
            </a:r>
            <a:r>
              <a:rPr lang="en-US" sz="1600" dirty="0" err="1">
                <a:solidFill>
                  <a:schemeClr val="bg1"/>
                </a:solidFill>
              </a:rPr>
              <a:t>Dauray</a:t>
            </a:r>
            <a:r>
              <a:rPr lang="en-US" sz="1600" dirty="0">
                <a:solidFill>
                  <a:schemeClr val="bg1"/>
                </a:solidFill>
              </a:rPr>
              <a:t>, College of Lake County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543050" y="2550640"/>
            <a:ext cx="6052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Chapter 18</a:t>
            </a:r>
          </a:p>
          <a:p>
            <a:pPr algn="ctr"/>
            <a:endParaRPr lang="en-US" sz="3200" b="1" i="1" dirty="0">
              <a:solidFill>
                <a:schemeClr val="bg1"/>
              </a:solidFill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Global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86771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7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/>
            </a:lvl1pPr>
            <a:lvl2pPr marL="971550" indent="-514350">
              <a:buFont typeface="+mj-lt"/>
              <a:buAutoNum type="alphaL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5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225315"/>
            <a:ext cx="8849528" cy="5900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7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4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1075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95" y="1300678"/>
            <a:ext cx="8849528" cy="482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121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4" r:id="rId6"/>
    <p:sldLayoutId id="214748365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4373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500-million-year-survey-earths-climate-reveals-dire-warning-humanit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historyonthenet.com/life-on-a-viking-far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istory.com/news/why-did-the-viking-disappear-from-greenlan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vnAq1MTV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limate.nasa.gov/vital-signs/sea-leve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liate.nasa.gov/vital-signs/sea-leve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st-programs-providers8billiontrees.com/carbon-offsets-credits-companies-2021/neutral-certification-compani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union.com/opinion/norm-sauer-mann-s-hockey-stick-a-documented-hoax/article_5e9bee14-1468-59aa-90d9-6d1e82f584cf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05" y="341112"/>
            <a:ext cx="8572790" cy="938710"/>
          </a:xfrm>
        </p:spPr>
        <p:txBody>
          <a:bodyPr/>
          <a:lstStyle/>
          <a:p>
            <a:r>
              <a:rPr lang="en-US" dirty="0"/>
              <a:t>For large portions of geological history, the Earth was ice free:</a:t>
            </a:r>
          </a:p>
        </p:txBody>
      </p:sp>
      <p:pic>
        <p:nvPicPr>
          <p:cNvPr id="8" name="Picture 7" descr="A graph showing the age of dinosaurs&#10;&#10;Description automatically generated">
            <a:extLst>
              <a:ext uri="{FF2B5EF4-FFF2-40B4-BE49-F238E27FC236}">
                <a16:creationId xmlns:a16="http://schemas.microsoft.com/office/drawing/2014/main" id="{B7C63814-855C-61F4-3C4A-30E774C57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69" y="1744535"/>
            <a:ext cx="8198661" cy="4332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FF208-0BBF-6418-E2CF-8BABA3909D48}"/>
              </a:ext>
            </a:extLst>
          </p:cNvPr>
          <p:cNvSpPr txBox="1"/>
          <p:nvPr/>
        </p:nvSpPr>
        <p:spPr>
          <a:xfrm>
            <a:off x="442636" y="6000447"/>
            <a:ext cx="8258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https://www.science.org/content/article/500-million-year-survey-earths-climate-reveals-dire-warning-humanity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143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C63A80-84D7-A73C-35EA-98FE8AA4324D}"/>
              </a:ext>
            </a:extLst>
          </p:cNvPr>
          <p:cNvSpPr txBox="1"/>
          <p:nvPr/>
        </p:nvSpPr>
        <p:spPr>
          <a:xfrm>
            <a:off x="224321" y="6325307"/>
            <a:ext cx="8919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Open Sans" panose="020B0606030504020204" pitchFamily="34" charset="0"/>
              </a:rPr>
              <a:t>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ownloaded from: </a:t>
            </a:r>
            <a:r>
              <a:rPr lang="en-US" sz="2000" dirty="0">
                <a:hlinkClick r:id="rId2"/>
              </a:rPr>
              <a:t>https://www.historyonthenet.com/life-on-a-viking-farm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6D1FB-D1C2-1375-9008-1FBAC70AB498}"/>
              </a:ext>
            </a:extLst>
          </p:cNvPr>
          <p:cNvSpPr txBox="1"/>
          <p:nvPr/>
        </p:nvSpPr>
        <p:spPr>
          <a:xfrm>
            <a:off x="6240964" y="1331399"/>
            <a:ext cx="20541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Barley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Rye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Oats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Cabbages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Onions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Garlic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Leeks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Turnips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Beans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Peas</a:t>
            </a:r>
          </a:p>
        </p:txBody>
      </p:sp>
      <p:pic>
        <p:nvPicPr>
          <p:cNvPr id="10" name="Picture 9" descr="A picture containing outdoor, nature, house, shore&#10;&#10;Description automatically generated">
            <a:extLst>
              <a:ext uri="{FF2B5EF4-FFF2-40B4-BE49-F238E27FC236}">
                <a16:creationId xmlns:a16="http://schemas.microsoft.com/office/drawing/2014/main" id="{CF082948-B923-1218-253A-1384FA662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17" y="3348133"/>
            <a:ext cx="4783714" cy="2838264"/>
          </a:xfrm>
          <a:prstGeom prst="rect">
            <a:avLst/>
          </a:prstGeom>
        </p:spPr>
      </p:pic>
      <p:pic>
        <p:nvPicPr>
          <p:cNvPr id="3" name="Picture 2" descr="A picture containing water, boat, watercraft, transport&#10;&#10;Description automatically generated">
            <a:extLst>
              <a:ext uri="{FF2B5EF4-FFF2-40B4-BE49-F238E27FC236}">
                <a16:creationId xmlns:a16="http://schemas.microsoft.com/office/drawing/2014/main" id="{068C777D-A0E7-C311-8CCD-FDCF44CB8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17" y="901750"/>
            <a:ext cx="4783715" cy="23502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A5C44A-B067-8775-7EFF-E652984213C1}"/>
              </a:ext>
            </a:extLst>
          </p:cNvPr>
          <p:cNvSpPr txBox="1">
            <a:spLocks/>
          </p:cNvSpPr>
          <p:nvPr/>
        </p:nvSpPr>
        <p:spPr>
          <a:xfrm>
            <a:off x="0" y="269704"/>
            <a:ext cx="8919679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600" dirty="0"/>
              <a:t>During the Middle Ages, Vikings cultivated these crops</a:t>
            </a:r>
            <a:endParaRPr lang="en-US" sz="2600" i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442A66-3843-5FB5-1E4A-EDF31B4A777D}"/>
              </a:ext>
            </a:extLst>
          </p:cNvPr>
          <p:cNvSpPr txBox="1">
            <a:spLocks/>
          </p:cNvSpPr>
          <p:nvPr/>
        </p:nvSpPr>
        <p:spPr>
          <a:xfrm>
            <a:off x="5398887" y="651079"/>
            <a:ext cx="3520792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600" dirty="0"/>
              <a:t>in Greenland.</a:t>
            </a:r>
          </a:p>
        </p:txBody>
      </p:sp>
    </p:spTree>
    <p:extLst>
      <p:ext uri="{BB962C8B-B14F-4D97-AF65-F5344CB8AC3E}">
        <p14:creationId xmlns:p14="http://schemas.microsoft.com/office/powerpoint/2010/main" val="36054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890706-534D-119D-A63B-F56AFE0D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61" y="779822"/>
            <a:ext cx="5955607" cy="2351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A4E343-B9A5-4C8F-AC30-78B7D571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08" y="3208339"/>
            <a:ext cx="5954760" cy="30938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526DDA-AA4C-E0B0-751A-3C65042DF886}"/>
              </a:ext>
            </a:extLst>
          </p:cNvPr>
          <p:cNvCxnSpPr>
            <a:cxnSpLocks/>
          </p:cNvCxnSpPr>
          <p:nvPr/>
        </p:nvCxnSpPr>
        <p:spPr>
          <a:xfrm>
            <a:off x="2619911" y="1787717"/>
            <a:ext cx="2178120" cy="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E2D362-BB82-FDA3-127D-A4B9AE4C3AE7}"/>
              </a:ext>
            </a:extLst>
          </p:cNvPr>
          <p:cNvCxnSpPr>
            <a:cxnSpLocks/>
          </p:cNvCxnSpPr>
          <p:nvPr/>
        </p:nvCxnSpPr>
        <p:spPr>
          <a:xfrm>
            <a:off x="1940103" y="4354543"/>
            <a:ext cx="2313398" cy="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EE228A21-663A-4B58-EB12-CF0A770FFD87}"/>
              </a:ext>
            </a:extLst>
          </p:cNvPr>
          <p:cNvSpPr txBox="1">
            <a:spLocks/>
          </p:cNvSpPr>
          <p:nvPr/>
        </p:nvSpPr>
        <p:spPr>
          <a:xfrm>
            <a:off x="-230991" y="214481"/>
            <a:ext cx="9154274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300" dirty="0"/>
              <a:t>The Viking settlement in Greenland lasted from 985-1450 AD.</a:t>
            </a:r>
            <a:endParaRPr lang="en-US" sz="23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525E97-385B-25E2-856C-B13B161E1886}"/>
              </a:ext>
            </a:extLst>
          </p:cNvPr>
          <p:cNvSpPr txBox="1"/>
          <p:nvPr/>
        </p:nvSpPr>
        <p:spPr>
          <a:xfrm>
            <a:off x="113016" y="6385557"/>
            <a:ext cx="91542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Open Sans" panose="020B0606030504020204" pitchFamily="34" charset="0"/>
              </a:rPr>
              <a:t>Downloaded from: </a:t>
            </a:r>
            <a:r>
              <a:rPr lang="en-US" sz="1600" dirty="0">
                <a:hlinkClick r:id="rId4"/>
              </a:rPr>
              <a:t>https://www.history.com/news/why-did-the-viking-disappear-from-greenland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0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521" y="297321"/>
            <a:ext cx="2785715" cy="602588"/>
          </a:xfrm>
        </p:spPr>
        <p:txBody>
          <a:bodyPr/>
          <a:lstStyle/>
          <a:p>
            <a:r>
              <a:rPr lang="en-US" sz="4000" dirty="0"/>
              <a:t>Cui bono?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06" y="1718521"/>
            <a:ext cx="4841783" cy="476457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4373B7"/>
                </a:solidFill>
              </a:rPr>
              <a:t>Who benefits from climate change denial?</a:t>
            </a:r>
          </a:p>
          <a:p>
            <a:pPr marL="0" indent="0" algn="just">
              <a:buNone/>
            </a:pPr>
            <a:r>
              <a:rPr lang="en-US" b="1" dirty="0"/>
              <a:t>The fossil fuel industry and car manufacturers.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4373B7"/>
                </a:solidFill>
              </a:rPr>
              <a:t>Who benefits from climate change alarmism?</a:t>
            </a:r>
          </a:p>
          <a:p>
            <a:pPr marL="0" indent="0" algn="just">
              <a:buNone/>
            </a:pPr>
            <a:r>
              <a:rPr lang="en-US" b="1" dirty="0"/>
              <a:t>International organizations, unelected bureaucrats and “green” corporations.</a:t>
            </a:r>
          </a:p>
        </p:txBody>
      </p:sp>
      <p:pic>
        <p:nvPicPr>
          <p:cNvPr id="11" name="Picture 10" descr="A picture containing transport, golf cart&#10;&#10;Description automatically generated">
            <a:extLst>
              <a:ext uri="{FF2B5EF4-FFF2-40B4-BE49-F238E27FC236}">
                <a16:creationId xmlns:a16="http://schemas.microsoft.com/office/drawing/2014/main" id="{C8B8CC47-A512-394E-C7FF-A6743BF0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545" y="1055133"/>
            <a:ext cx="1857148" cy="2657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29BF85E-AFCD-487B-5461-004057E30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278" y="6351020"/>
            <a:ext cx="1825219" cy="388964"/>
          </a:xfrm>
          <a:prstGeom prst="rect">
            <a:avLst/>
          </a:prstGeom>
        </p:spPr>
      </p:pic>
      <p:pic>
        <p:nvPicPr>
          <p:cNvPr id="9" name="Picture 8" descr="A person doing a handstand on a beach&#10;&#10;Description automatically generated with medium confidence">
            <a:extLst>
              <a:ext uri="{FF2B5EF4-FFF2-40B4-BE49-F238E27FC236}">
                <a16:creationId xmlns:a16="http://schemas.microsoft.com/office/drawing/2014/main" id="{1787C5DF-E795-DE9A-4211-B57D7461A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126" y="1137799"/>
            <a:ext cx="1881551" cy="2554521"/>
          </a:xfrm>
          <a:prstGeom prst="rect">
            <a:avLst/>
          </a:prstGeom>
        </p:spPr>
      </p:pic>
      <p:pic>
        <p:nvPicPr>
          <p:cNvPr id="13" name="Picture 12" descr="A poster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CF66B909-2AA3-668D-9DAA-9AF0383A7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956" y="3847544"/>
            <a:ext cx="3815895" cy="2425933"/>
          </a:xfrm>
          <a:prstGeom prst="rect">
            <a:avLst/>
          </a:prstGeom>
        </p:spPr>
      </p:pic>
      <p:pic>
        <p:nvPicPr>
          <p:cNvPr id="14" name="Picture 13" descr="A picture containing outdoor, sky, ground, green&#10;&#10;Description automatically generated">
            <a:extLst>
              <a:ext uri="{FF2B5EF4-FFF2-40B4-BE49-F238E27FC236}">
                <a16:creationId xmlns:a16="http://schemas.microsoft.com/office/drawing/2014/main" id="{CC24F390-B0FE-3DE6-F325-202FC2E69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517" y="1055133"/>
            <a:ext cx="2048722" cy="26656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Picture 14" descr="A picture containing indoor, conference room, several&#10;&#10;Description automatically generated">
            <a:extLst>
              <a:ext uri="{FF2B5EF4-FFF2-40B4-BE49-F238E27FC236}">
                <a16:creationId xmlns:a16="http://schemas.microsoft.com/office/drawing/2014/main" id="{F995C5AD-E51C-DB73-C306-FD210F2C0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058" y="3798285"/>
            <a:ext cx="2048722" cy="238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EC55F06-A03F-C148-D477-29A6439230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9592" y="305276"/>
            <a:ext cx="1857148" cy="1390359"/>
          </a:xfrm>
          <a:prstGeom prst="rect">
            <a:avLst/>
          </a:prstGeom>
        </p:spPr>
      </p:pic>
      <p:pic>
        <p:nvPicPr>
          <p:cNvPr id="6" name="Picture 5" descr="A picture containing person, standing, suit&#10;&#10;Description automatically generated">
            <a:extLst>
              <a:ext uri="{FF2B5EF4-FFF2-40B4-BE49-F238E27FC236}">
                <a16:creationId xmlns:a16="http://schemas.microsoft.com/office/drawing/2014/main" id="{CA9F7E95-35A7-A00E-F9FC-DA793B10E9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711" y="3798285"/>
            <a:ext cx="1891891" cy="238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2ECA82D-A638-226B-86A7-B66EB55A8D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3545" y="6416369"/>
            <a:ext cx="1778501" cy="307849"/>
          </a:xfrm>
          <a:prstGeom prst="rect">
            <a:avLst/>
          </a:prstGeom>
        </p:spPr>
      </p:pic>
      <p:pic>
        <p:nvPicPr>
          <p:cNvPr id="5" name="Picture 4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EE6AB850-9B5C-D827-405B-CC457677F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4387" y="6085056"/>
            <a:ext cx="2144705" cy="662625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4A56226-1CF8-208C-30A7-218DCC7350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308" y="6085056"/>
            <a:ext cx="2216351" cy="640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33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E0FF7-9465-533C-B2BB-D7D3DCB0F803}"/>
              </a:ext>
            </a:extLst>
          </p:cNvPr>
          <p:cNvSpPr txBox="1"/>
          <p:nvPr/>
        </p:nvSpPr>
        <p:spPr>
          <a:xfrm>
            <a:off x="381868" y="391224"/>
            <a:ext cx="8380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181818"/>
                </a:solidFill>
                <a:effectLst/>
                <a:latin typeface="+mj-lt"/>
              </a:rPr>
              <a:t>“Historically, the claim of consensus has been the first refuge of scoundrels; it is a way to avoid debate by claiming that the matter is already settled.”	</a:t>
            </a:r>
            <a:r>
              <a:rPr lang="en-US" sz="2200" b="0" i="0" dirty="0">
                <a:solidFill>
                  <a:srgbClr val="181818"/>
                </a:solidFill>
                <a:effectLst/>
                <a:latin typeface="+mj-lt"/>
              </a:rPr>
              <a:t>― </a:t>
            </a:r>
            <a:r>
              <a:rPr lang="en-US" sz="2200" b="1" i="0" dirty="0">
                <a:solidFill>
                  <a:srgbClr val="333333"/>
                </a:solidFill>
                <a:effectLst/>
                <a:latin typeface="+mj-lt"/>
              </a:rPr>
              <a:t>Michael Crichton</a:t>
            </a:r>
            <a:endParaRPr lang="en-US" sz="2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65556-7473-914F-6BED-0A3B81CDFE5A}"/>
              </a:ext>
            </a:extLst>
          </p:cNvPr>
          <p:cNvSpPr txBox="1"/>
          <p:nvPr/>
        </p:nvSpPr>
        <p:spPr>
          <a:xfrm>
            <a:off x="3187660" y="6010258"/>
            <a:ext cx="5283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181818"/>
                </a:solidFill>
                <a:effectLst/>
                <a:latin typeface="+mj-lt"/>
              </a:rPr>
              <a:t>Scene from the 1957 movie “12 Angry Men”</a:t>
            </a:r>
            <a:endParaRPr lang="en-US" sz="2000" dirty="0">
              <a:latin typeface="+mj-lt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D1BF82-5228-8758-BF23-EB2D87FA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4" y="1822198"/>
            <a:ext cx="5018315" cy="1995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0A11327-D63C-8F82-01BF-CDC3CC92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14" y="3893742"/>
            <a:ext cx="5018315" cy="1638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oup of men talking&#10;&#10;Description automatically generated with low confidence">
            <a:extLst>
              <a:ext uri="{FF2B5EF4-FFF2-40B4-BE49-F238E27FC236}">
                <a16:creationId xmlns:a16="http://schemas.microsoft.com/office/drawing/2014/main" id="{84663777-521E-2F61-0007-9BA60958E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66" y="1656869"/>
            <a:ext cx="7242067" cy="43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9" y="430782"/>
            <a:ext cx="8798437" cy="751669"/>
          </a:xfrm>
        </p:spPr>
        <p:txBody>
          <a:bodyPr/>
          <a:lstStyle/>
          <a:p>
            <a:r>
              <a:rPr lang="en-US" sz="2400" dirty="0"/>
              <a:t>Last time the Earth was ice-free was 50 million years ago.</a:t>
            </a: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B229979A-3FF7-4AAB-7C27-5BD542D8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32" y="2095018"/>
            <a:ext cx="5008841" cy="43593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EE90D0A-410D-4F1F-AD12-33CBF3A98F96}"/>
              </a:ext>
            </a:extLst>
          </p:cNvPr>
          <p:cNvSpPr/>
          <p:nvPr/>
        </p:nvSpPr>
        <p:spPr>
          <a:xfrm>
            <a:off x="1105004" y="25146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8CD531-05B7-743E-0FC2-4E7DB9BA5118}"/>
              </a:ext>
            </a:extLst>
          </p:cNvPr>
          <p:cNvSpPr txBox="1">
            <a:spLocks/>
          </p:cNvSpPr>
          <p:nvPr/>
        </p:nvSpPr>
        <p:spPr>
          <a:xfrm>
            <a:off x="276113" y="1048527"/>
            <a:ext cx="8636391" cy="7516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If this happens again, life will go on, but the economic hardships would be enormous.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4D7E4A-B9D3-D94E-49E0-720812A7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875" y="4355377"/>
            <a:ext cx="3372091" cy="2097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880D0-F0A5-AB96-9621-A82337561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209" y="2229382"/>
            <a:ext cx="3856950" cy="19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40" y="241178"/>
            <a:ext cx="8067719" cy="801623"/>
          </a:xfrm>
        </p:spPr>
        <p:txBody>
          <a:bodyPr/>
          <a:lstStyle/>
          <a:p>
            <a:pPr algn="just"/>
            <a:r>
              <a:rPr lang="en-US" sz="3200" dirty="0"/>
              <a:t>This map estimates sea levels and continent locations during the Eocene:</a:t>
            </a:r>
          </a:p>
        </p:txBody>
      </p:sp>
      <p:pic>
        <p:nvPicPr>
          <p:cNvPr id="4" name="Picture 3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CB2EC5E-1333-9667-22EB-DC45323C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6" y="1338146"/>
            <a:ext cx="7918646" cy="466075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8D1A78FB-D319-C8DE-B53C-191C333589F4}"/>
              </a:ext>
            </a:extLst>
          </p:cNvPr>
          <p:cNvSpPr txBox="1"/>
          <p:nvPr/>
        </p:nvSpPr>
        <p:spPr>
          <a:xfrm>
            <a:off x="1104900" y="6030104"/>
            <a:ext cx="8305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Video still from “</a:t>
            </a:r>
            <a:r>
              <a:rPr lang="en-US" sz="2000" dirty="0" err="1"/>
              <a:t>Scotese</a:t>
            </a:r>
            <a:r>
              <a:rPr lang="en-US" sz="2000" dirty="0"/>
              <a:t> Plate Tectonics &amp; Paleogeography”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https://www.youtube.com/watch?v=UevnAq1MTVA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303931"/>
            <a:ext cx="8739051" cy="801623"/>
          </a:xfrm>
        </p:spPr>
        <p:txBody>
          <a:bodyPr/>
          <a:lstStyle/>
          <a:p>
            <a:r>
              <a:rPr lang="en-US" dirty="0"/>
              <a:t>Predictions are further confounded by cycling that is unrelated to human activity: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9AEF8F3-BD07-0BBB-BEC8-11491801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57" y="1442043"/>
            <a:ext cx="6555017" cy="53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7" y="307540"/>
            <a:ext cx="8849528" cy="602588"/>
          </a:xfrm>
        </p:spPr>
        <p:txBody>
          <a:bodyPr/>
          <a:lstStyle/>
          <a:p>
            <a:r>
              <a:rPr lang="en-US" dirty="0"/>
              <a:t>Can we estimate how fast sea levels are rising?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0765A-1A25-81FD-60C5-9FF25196195C}"/>
              </a:ext>
            </a:extLst>
          </p:cNvPr>
          <p:cNvSpPr txBox="1"/>
          <p:nvPr/>
        </p:nvSpPr>
        <p:spPr>
          <a:xfrm>
            <a:off x="158759" y="6139088"/>
            <a:ext cx="8841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Downloaded from: </a:t>
            </a:r>
            <a:r>
              <a:rPr lang="en-US" sz="2400" dirty="0">
                <a:hlinkClick r:id="rId2"/>
              </a:rPr>
              <a:t>https://climate.nasa.gov/vital-signs/sea-level/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5466F0A-9D3D-1752-C60B-27AEC33D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7" y="1083280"/>
            <a:ext cx="4837612" cy="394287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1CC3CD-948B-906A-E978-09771CBA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4" y="840206"/>
            <a:ext cx="4015809" cy="4693947"/>
          </a:xfrm>
        </p:spPr>
        <p:txBody>
          <a:bodyPr/>
          <a:lstStyle/>
          <a:p>
            <a:pPr algn="just"/>
            <a:r>
              <a:rPr lang="en-US" dirty="0"/>
              <a:t>This graph covers 30 years. How many mm per year?</a:t>
            </a:r>
          </a:p>
          <a:p>
            <a:pPr algn="just"/>
            <a:r>
              <a:rPr lang="en-US" dirty="0"/>
              <a:t>How many total mm by 2100? (77 years)</a:t>
            </a:r>
          </a:p>
          <a:p>
            <a:pPr algn="just"/>
            <a:r>
              <a:rPr lang="en-US" dirty="0"/>
              <a:t>If 1 inch = 25.4 mm, how many total inches by 2100?</a:t>
            </a:r>
          </a:p>
          <a:p>
            <a:pPr algn="just"/>
            <a:r>
              <a:rPr lang="en-US" dirty="0"/>
              <a:t>Is this estimate reliable? What did you need to assume?</a:t>
            </a:r>
          </a:p>
        </p:txBody>
      </p:sp>
    </p:spTree>
    <p:extLst>
      <p:ext uri="{BB962C8B-B14F-4D97-AF65-F5344CB8AC3E}">
        <p14:creationId xmlns:p14="http://schemas.microsoft.com/office/powerpoint/2010/main" val="16831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213645"/>
            <a:ext cx="8673738" cy="602588"/>
          </a:xfrm>
        </p:spPr>
        <p:txBody>
          <a:bodyPr/>
          <a:lstStyle/>
          <a:p>
            <a:r>
              <a:rPr lang="en-US" dirty="0"/>
              <a:t>NOAA projects sea level increases that vary from a few inches to about 7 feet by 2100.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512730-9D4E-AC1C-FC5F-14F132DE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46" y="1836736"/>
            <a:ext cx="7670708" cy="49737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6BB85C-20E1-3457-CB13-FCE07D692E77}"/>
              </a:ext>
            </a:extLst>
          </p:cNvPr>
          <p:cNvSpPr txBox="1">
            <a:spLocks/>
          </p:cNvSpPr>
          <p:nvPr/>
        </p:nvSpPr>
        <p:spPr>
          <a:xfrm>
            <a:off x="235131" y="1187849"/>
            <a:ext cx="8673738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does this square with your calculation?</a:t>
            </a:r>
          </a:p>
        </p:txBody>
      </p:sp>
    </p:spTree>
    <p:extLst>
      <p:ext uri="{BB962C8B-B14F-4D97-AF65-F5344CB8AC3E}">
        <p14:creationId xmlns:p14="http://schemas.microsoft.com/office/powerpoint/2010/main" val="7798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68" y="321135"/>
            <a:ext cx="8849528" cy="602588"/>
          </a:xfrm>
        </p:spPr>
        <p:txBody>
          <a:bodyPr/>
          <a:lstStyle/>
          <a:p>
            <a:r>
              <a:rPr lang="en-US" dirty="0"/>
              <a:t>Based on earlier estimates, dam-building slows down sea level rises!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0765A-1A25-81FD-60C5-9FF25196195C}"/>
              </a:ext>
            </a:extLst>
          </p:cNvPr>
          <p:cNvSpPr txBox="1"/>
          <p:nvPr/>
        </p:nvSpPr>
        <p:spPr>
          <a:xfrm>
            <a:off x="1540783" y="6305502"/>
            <a:ext cx="63569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https://cliate.nasa.gov/vital-signs/sea-level/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 descr="Chart, timeline&#10;&#10;Description automatically generated with medium confidence">
            <a:extLst>
              <a:ext uri="{FF2B5EF4-FFF2-40B4-BE49-F238E27FC236}">
                <a16:creationId xmlns:a16="http://schemas.microsoft.com/office/drawing/2014/main" id="{1D175874-CA30-5D38-31A8-91DD79D4E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8" y="1395663"/>
            <a:ext cx="7305573" cy="476031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F7D4A61-7444-E7AA-3F52-5A0BC7FE15A2}"/>
              </a:ext>
            </a:extLst>
          </p:cNvPr>
          <p:cNvSpPr/>
          <p:nvPr/>
        </p:nvSpPr>
        <p:spPr>
          <a:xfrm>
            <a:off x="4343057" y="3578680"/>
            <a:ext cx="1189641" cy="715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Unfortunately, carbon trading is riddled with fraud!</a:t>
            </a: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C59F757-9D01-DBE5-70B7-9E663117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2" y="827903"/>
            <a:ext cx="4916484" cy="2581154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54682FC-FFF8-F1BB-A179-2B6E5CAEE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2" y="3471358"/>
            <a:ext cx="4916486" cy="2581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668AE8-AE36-78D4-18B4-BA95BB2BB3B2}"/>
              </a:ext>
            </a:extLst>
          </p:cNvPr>
          <p:cNvSpPr txBox="1"/>
          <p:nvPr/>
        </p:nvSpPr>
        <p:spPr>
          <a:xfrm>
            <a:off x="153752" y="6114814"/>
            <a:ext cx="8990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Images downloaded from: </a:t>
            </a:r>
            <a:r>
              <a:rPr lang="en-US" dirty="0">
                <a:hlinkClick r:id="rId4"/>
              </a:rPr>
              <a:t>https:///best-programs-providers8billiontrees.com/carbon-offsets-credits-companies-2021/neutral-certification-companies/</a:t>
            </a:r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F327B9-BE93-61B4-EB09-391B6C9A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929" y="1996945"/>
            <a:ext cx="3611301" cy="282422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Greenwashing </a:t>
            </a:r>
            <a:r>
              <a:rPr lang="en-US" dirty="0"/>
              <a:t>is when a company uses deception to appear “green” while engaging in business as usual.</a:t>
            </a:r>
          </a:p>
        </p:txBody>
      </p:sp>
    </p:spTree>
    <p:extLst>
      <p:ext uri="{BB962C8B-B14F-4D97-AF65-F5344CB8AC3E}">
        <p14:creationId xmlns:p14="http://schemas.microsoft.com/office/powerpoint/2010/main" val="11496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8D6F-BDD4-2580-94F1-F1B971FE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0" y="286524"/>
            <a:ext cx="8655736" cy="602588"/>
          </a:xfrm>
        </p:spPr>
        <p:txBody>
          <a:bodyPr/>
          <a:lstStyle/>
          <a:p>
            <a:r>
              <a:rPr lang="en-US" sz="2600" dirty="0"/>
              <a:t>The graph in your book is from the 2001 IPCC Report.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EC1B91-6C56-ECE5-AA6C-F8D540D1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0" y="1436287"/>
            <a:ext cx="4638436" cy="1837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2E3DE-C59D-5DEA-82BC-4471F0D46F0E}"/>
              </a:ext>
            </a:extLst>
          </p:cNvPr>
          <p:cNvSpPr txBox="1"/>
          <p:nvPr/>
        </p:nvSpPr>
        <p:spPr>
          <a:xfrm>
            <a:off x="1432673" y="339905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 IPCC Report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66F08D-F33F-6371-3A29-C489A83B7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356" y="1342767"/>
            <a:ext cx="3861415" cy="2044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F35FB1-305F-A3D7-A47F-49BC03B48661}"/>
              </a:ext>
            </a:extLst>
          </p:cNvPr>
          <p:cNvSpPr txBox="1"/>
          <p:nvPr/>
        </p:nvSpPr>
        <p:spPr>
          <a:xfrm>
            <a:off x="5641530" y="33837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 IPCC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ACB9-3DC0-4A33-F150-BC2FFCD7A0F6}"/>
              </a:ext>
            </a:extLst>
          </p:cNvPr>
          <p:cNvSpPr txBox="1"/>
          <p:nvPr/>
        </p:nvSpPr>
        <p:spPr>
          <a:xfrm>
            <a:off x="506406" y="5957175"/>
            <a:ext cx="8333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https://www.theunion.com/opinion/norm-sauer-mann-s-hockey-stick-a-documented-hoax/article_5e9bee14-1468-59aa-90d9-6d1e82f584cf.html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4502CB-23E2-3633-59AB-B24BEEB9755E}"/>
              </a:ext>
            </a:extLst>
          </p:cNvPr>
          <p:cNvSpPr txBox="1">
            <a:spLocks/>
          </p:cNvSpPr>
          <p:nvPr/>
        </p:nvSpPr>
        <p:spPr>
          <a:xfrm>
            <a:off x="345944" y="764147"/>
            <a:ext cx="8655736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It is </a:t>
            </a:r>
            <a:r>
              <a:rPr lang="en-US" sz="2600" i="1" dirty="0"/>
              <a:t>very different </a:t>
            </a:r>
            <a:r>
              <a:rPr lang="en-US" sz="2600" dirty="0"/>
              <a:t>from the report published in 1990.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E44753-8283-B551-094A-1E46F2BD73FF}"/>
              </a:ext>
            </a:extLst>
          </p:cNvPr>
          <p:cNvSpPr txBox="1">
            <a:spLocks/>
          </p:cNvSpPr>
          <p:nvPr/>
        </p:nvSpPr>
        <p:spPr>
          <a:xfrm>
            <a:off x="234920" y="3765387"/>
            <a:ext cx="9071129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The 1990 graph is reportedly based on a wide range of proxy data.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BC73A5-D463-9486-6EE1-CEFE902C074C}"/>
              </a:ext>
            </a:extLst>
          </p:cNvPr>
          <p:cNvSpPr txBox="1">
            <a:spLocks/>
          </p:cNvSpPr>
          <p:nvPr/>
        </p:nvSpPr>
        <p:spPr>
          <a:xfrm>
            <a:off x="281154" y="4239966"/>
            <a:ext cx="8655736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The 2001 graph reportedly grafted a narrower range of proxy data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FC1F49-7CF0-DFAD-0D21-8C0D0F676044}"/>
              </a:ext>
            </a:extLst>
          </p:cNvPr>
          <p:cNvSpPr txBox="1">
            <a:spLocks/>
          </p:cNvSpPr>
          <p:nvPr/>
        </p:nvSpPr>
        <p:spPr>
          <a:xfrm>
            <a:off x="304370" y="5177517"/>
            <a:ext cx="8766759" cy="8934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This combination of sources differing in methodology forms the basis of the “hockey stick graph” controversy.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A656FE-506D-A12B-FAA6-117209AF70AA}"/>
              </a:ext>
            </a:extLst>
          </p:cNvPr>
          <p:cNvSpPr txBox="1">
            <a:spLocks/>
          </p:cNvSpPr>
          <p:nvPr/>
        </p:nvSpPr>
        <p:spPr>
          <a:xfrm>
            <a:off x="329957" y="4719855"/>
            <a:ext cx="8720179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…to selected temperature records from the 20</a:t>
            </a:r>
            <a:r>
              <a:rPr lang="en-US" sz="2100" baseline="30000" dirty="0">
                <a:solidFill>
                  <a:schemeClr val="tx1"/>
                </a:solidFill>
              </a:rPr>
              <a:t>th</a:t>
            </a:r>
            <a:r>
              <a:rPr lang="en-US" sz="2100" dirty="0">
                <a:solidFill>
                  <a:schemeClr val="tx1"/>
                </a:solidFill>
              </a:rPr>
              <a:t> century.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C0E5DA-9744-F5DA-5CB1-480FDE7ABAE4}"/>
              </a:ext>
            </a:extLst>
          </p:cNvPr>
          <p:cNvSpPr/>
          <p:nvPr/>
        </p:nvSpPr>
        <p:spPr>
          <a:xfrm>
            <a:off x="8139022" y="1656745"/>
            <a:ext cx="486136" cy="111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49F784-9BFE-13D7-959F-1EC5F680E5D5}"/>
              </a:ext>
            </a:extLst>
          </p:cNvPr>
          <p:cNvSpPr/>
          <p:nvPr/>
        </p:nvSpPr>
        <p:spPr>
          <a:xfrm>
            <a:off x="5173884" y="1978566"/>
            <a:ext cx="2855525" cy="602588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3" grpId="0"/>
      <p:bldP spid="5" grpId="0"/>
      <p:bldP spid="6" grpId="0"/>
      <p:bldP spid="7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510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Wingdings</vt:lpstr>
      <vt:lpstr>Office Theme</vt:lpstr>
      <vt:lpstr>For large portions of geological history, the Earth was ice free:</vt:lpstr>
      <vt:lpstr>Last time the Earth was ice-free was 50 million years ago.</vt:lpstr>
      <vt:lpstr>This map estimates sea levels and continent locations during the Eocene:</vt:lpstr>
      <vt:lpstr>Predictions are further confounded by cycling that is unrelated to human activity:</vt:lpstr>
      <vt:lpstr>Can we estimate how fast sea levels are rising?</vt:lpstr>
      <vt:lpstr>NOAA projects sea level increases that vary from a few inches to about 7 feet by 2100.</vt:lpstr>
      <vt:lpstr>Based on earlier estimates, dam-building slows down sea level rises!</vt:lpstr>
      <vt:lpstr>Unfortunately, carbon trading is riddled with fraud!</vt:lpstr>
      <vt:lpstr>The graph in your book is from the 2001 IPCC Report.</vt:lpstr>
      <vt:lpstr>PowerPoint Presentation</vt:lpstr>
      <vt:lpstr>PowerPoint Presentation</vt:lpstr>
      <vt:lpstr>Cui bono?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Dauray</dc:creator>
  <cp:lastModifiedBy>Antonio Chaves</cp:lastModifiedBy>
  <cp:revision>267</cp:revision>
  <dcterms:created xsi:type="dcterms:W3CDTF">2013-08-16T14:45:44Z</dcterms:created>
  <dcterms:modified xsi:type="dcterms:W3CDTF">2023-12-17T21:17:54Z</dcterms:modified>
</cp:coreProperties>
</file>