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769" r:id="rId2"/>
    <p:sldId id="548" r:id="rId3"/>
    <p:sldId id="766" r:id="rId4"/>
    <p:sldId id="551" r:id="rId5"/>
    <p:sldId id="759" r:id="rId6"/>
    <p:sldId id="336" r:id="rId7"/>
    <p:sldId id="260" r:id="rId8"/>
    <p:sldId id="729" r:id="rId9"/>
    <p:sldId id="558" r:id="rId10"/>
    <p:sldId id="745" r:id="rId11"/>
    <p:sldId id="670" r:id="rId12"/>
    <p:sldId id="761" r:id="rId13"/>
    <p:sldId id="756" r:id="rId14"/>
    <p:sldId id="790" r:id="rId15"/>
    <p:sldId id="793" r:id="rId16"/>
    <p:sldId id="737" r:id="rId17"/>
    <p:sldId id="763" r:id="rId18"/>
    <p:sldId id="684" r:id="rId19"/>
    <p:sldId id="753" r:id="rId20"/>
    <p:sldId id="754" r:id="rId21"/>
    <p:sldId id="749" r:id="rId22"/>
    <p:sldId id="694" r:id="rId23"/>
    <p:sldId id="687" r:id="rId24"/>
    <p:sldId id="735" r:id="rId25"/>
    <p:sldId id="706" r:id="rId26"/>
    <p:sldId id="772" r:id="rId27"/>
    <p:sldId id="774" r:id="rId28"/>
    <p:sldId id="686" r:id="rId29"/>
    <p:sldId id="775" r:id="rId30"/>
    <p:sldId id="789" r:id="rId31"/>
    <p:sldId id="788" r:id="rId32"/>
    <p:sldId id="791" r:id="rId33"/>
    <p:sldId id="792" r:id="rId34"/>
    <p:sldId id="676" r:id="rId35"/>
    <p:sldId id="326" r:id="rId36"/>
    <p:sldId id="794" r:id="rId37"/>
    <p:sldId id="762" r:id="rId38"/>
    <p:sldId id="552" r:id="rId39"/>
    <p:sldId id="555" r:id="rId40"/>
    <p:sldId id="556" r:id="rId41"/>
    <p:sldId id="557" r:id="rId42"/>
    <p:sldId id="758" r:id="rId43"/>
    <p:sldId id="748" r:id="rId44"/>
    <p:sldId id="757" r:id="rId45"/>
    <p:sldId id="77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3B7"/>
    <a:srgbClr val="52749A"/>
    <a:srgbClr val="3103F7"/>
    <a:srgbClr val="7CC2EC"/>
    <a:srgbClr val="E7AA34"/>
    <a:srgbClr val="A4081E"/>
    <a:srgbClr val="96CFF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86845-67BA-4A07-91B2-1D95F1119461}" v="225" dt="2024-02-20T01:07:5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91483" autoAdjust="0"/>
  </p:normalViewPr>
  <p:slideViewPr>
    <p:cSldViewPr snapToGrid="0" snapToObjects="1" showGuides="1">
      <p:cViewPr varScale="1">
        <p:scale>
          <a:sx n="107" d="100"/>
          <a:sy n="107" d="100"/>
        </p:scale>
        <p:origin x="1648" y="176"/>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Chaves" userId="9f307884d93720a1" providerId="LiveId" clId="{5FCC1283-4CA9-479A-858A-9998315D08DA}"/>
    <pc:docChg chg="undo redo custSel addSld delSld modSld sldOrd">
      <pc:chgData name="Antonio Chaves" userId="9f307884d93720a1" providerId="LiveId" clId="{5FCC1283-4CA9-479A-858A-9998315D08DA}" dt="2023-10-26T21:42:08.228" v="16159" actId="47"/>
      <pc:docMkLst>
        <pc:docMk/>
      </pc:docMkLst>
      <pc:sldChg chg="addSp delSp modSp add del mod ord setBg delAnim modAnim">
        <pc:chgData name="Antonio Chaves" userId="9f307884d93720a1" providerId="LiveId" clId="{5FCC1283-4CA9-479A-858A-9998315D08DA}" dt="2023-10-15T22:09:02.966" v="15956" actId="1076"/>
        <pc:sldMkLst>
          <pc:docMk/>
          <pc:sldMk cId="3840781543" sldId="256"/>
        </pc:sldMkLst>
        <pc:spChg chg="del mod">
          <ac:chgData name="Antonio Chaves" userId="9f307884d93720a1" providerId="LiveId" clId="{5FCC1283-4CA9-479A-858A-9998315D08DA}" dt="2023-10-10T15:54:41.259" v="12003" actId="478"/>
          <ac:spMkLst>
            <pc:docMk/>
            <pc:sldMk cId="3840781543" sldId="256"/>
            <ac:spMk id="2" creationId="{AACEA6BC-A839-A36E-468F-89D5E3C70A2B}"/>
          </ac:spMkLst>
        </pc:spChg>
        <pc:spChg chg="add mod">
          <ac:chgData name="Antonio Chaves" userId="9f307884d93720a1" providerId="LiveId" clId="{5FCC1283-4CA9-479A-858A-9998315D08DA}" dt="2023-10-14T23:47:20.341" v="15612" actId="1036"/>
          <ac:spMkLst>
            <pc:docMk/>
            <pc:sldMk cId="3840781543" sldId="256"/>
            <ac:spMk id="3" creationId="{6A4D4FAD-BAE8-B4FA-67FB-A37220AA7ED5}"/>
          </ac:spMkLst>
        </pc:spChg>
        <pc:spChg chg="del mod">
          <ac:chgData name="Antonio Chaves" userId="9f307884d93720a1" providerId="LiveId" clId="{5FCC1283-4CA9-479A-858A-9998315D08DA}" dt="2023-10-10T15:54:41.259" v="12003" actId="478"/>
          <ac:spMkLst>
            <pc:docMk/>
            <pc:sldMk cId="3840781543" sldId="256"/>
            <ac:spMk id="4" creationId="{73D2C9B0-0F5C-2424-ED9A-F1C2C5FC51F6}"/>
          </ac:spMkLst>
        </pc:spChg>
        <pc:spChg chg="del mod">
          <ac:chgData name="Antonio Chaves" userId="9f307884d93720a1" providerId="LiveId" clId="{5FCC1283-4CA9-479A-858A-9998315D08DA}" dt="2023-10-10T15:54:41.259" v="12003" actId="478"/>
          <ac:spMkLst>
            <pc:docMk/>
            <pc:sldMk cId="3840781543" sldId="256"/>
            <ac:spMk id="5" creationId="{CE64C26D-E209-6EC7-8DFE-A37246ECC94B}"/>
          </ac:spMkLst>
        </pc:spChg>
        <pc:spChg chg="del mod">
          <ac:chgData name="Antonio Chaves" userId="9f307884d93720a1" providerId="LiveId" clId="{5FCC1283-4CA9-479A-858A-9998315D08DA}" dt="2023-10-10T15:54:41.259" v="12003" actId="478"/>
          <ac:spMkLst>
            <pc:docMk/>
            <pc:sldMk cId="3840781543" sldId="256"/>
            <ac:spMk id="6" creationId="{99ED72F2-A0EC-3FD8-735D-F1EFC5EEB9B0}"/>
          </ac:spMkLst>
        </pc:spChg>
        <pc:spChg chg="del mod">
          <ac:chgData name="Antonio Chaves" userId="9f307884d93720a1" providerId="LiveId" clId="{5FCC1283-4CA9-479A-858A-9998315D08DA}" dt="2023-10-10T15:54:41.259" v="12003" actId="478"/>
          <ac:spMkLst>
            <pc:docMk/>
            <pc:sldMk cId="3840781543" sldId="256"/>
            <ac:spMk id="7" creationId="{F6EF6ED7-56A2-7010-6303-5C7BE2CCA0A6}"/>
          </ac:spMkLst>
        </pc:spChg>
        <pc:spChg chg="del mod">
          <ac:chgData name="Antonio Chaves" userId="9f307884d93720a1" providerId="LiveId" clId="{5FCC1283-4CA9-479A-858A-9998315D08DA}" dt="2023-10-10T15:54:41.259" v="12003" actId="478"/>
          <ac:spMkLst>
            <pc:docMk/>
            <pc:sldMk cId="3840781543" sldId="256"/>
            <ac:spMk id="8" creationId="{A523897A-7D3E-04AC-197A-49EBCDCA9325}"/>
          </ac:spMkLst>
        </pc:spChg>
        <pc:spChg chg="del mod">
          <ac:chgData name="Antonio Chaves" userId="9f307884d93720a1" providerId="LiveId" clId="{5FCC1283-4CA9-479A-858A-9998315D08DA}" dt="2023-10-10T15:54:41.259" v="12003" actId="478"/>
          <ac:spMkLst>
            <pc:docMk/>
            <pc:sldMk cId="3840781543" sldId="256"/>
            <ac:spMk id="9" creationId="{FE5AE8A8-FAD5-3B8F-298C-22FA3710FEE6}"/>
          </ac:spMkLst>
        </pc:spChg>
        <pc:spChg chg="del mod">
          <ac:chgData name="Antonio Chaves" userId="9f307884d93720a1" providerId="LiveId" clId="{5FCC1283-4CA9-479A-858A-9998315D08DA}" dt="2023-10-10T15:54:41.259" v="12003" actId="478"/>
          <ac:spMkLst>
            <pc:docMk/>
            <pc:sldMk cId="3840781543" sldId="256"/>
            <ac:spMk id="10" creationId="{196BA1E6-295B-11A1-6CCA-87C93031F1A7}"/>
          </ac:spMkLst>
        </pc:spChg>
        <pc:spChg chg="del mod">
          <ac:chgData name="Antonio Chaves" userId="9f307884d93720a1" providerId="LiveId" clId="{5FCC1283-4CA9-479A-858A-9998315D08DA}" dt="2023-10-10T15:54:41.259" v="12003" actId="478"/>
          <ac:spMkLst>
            <pc:docMk/>
            <pc:sldMk cId="3840781543" sldId="256"/>
            <ac:spMk id="11" creationId="{7134D6C9-2C14-55BF-D201-A897BF5D5487}"/>
          </ac:spMkLst>
        </pc:spChg>
        <pc:spChg chg="del mod">
          <ac:chgData name="Antonio Chaves" userId="9f307884d93720a1" providerId="LiveId" clId="{5FCC1283-4CA9-479A-858A-9998315D08DA}" dt="2023-10-10T15:54:41.259" v="12003" actId="478"/>
          <ac:spMkLst>
            <pc:docMk/>
            <pc:sldMk cId="3840781543" sldId="256"/>
            <ac:spMk id="12" creationId="{A428490B-DA93-81F2-1B90-3E6AB079C4DC}"/>
          </ac:spMkLst>
        </pc:spChg>
        <pc:spChg chg="del mod">
          <ac:chgData name="Antonio Chaves" userId="9f307884d93720a1" providerId="LiveId" clId="{5FCC1283-4CA9-479A-858A-9998315D08DA}" dt="2023-10-10T15:54:41.259" v="12003" actId="478"/>
          <ac:spMkLst>
            <pc:docMk/>
            <pc:sldMk cId="3840781543" sldId="256"/>
            <ac:spMk id="13" creationId="{DF293959-5329-A6D2-92E3-105E31C55F58}"/>
          </ac:spMkLst>
        </pc:spChg>
        <pc:spChg chg="del mod">
          <ac:chgData name="Antonio Chaves" userId="9f307884d93720a1" providerId="LiveId" clId="{5FCC1283-4CA9-479A-858A-9998315D08DA}" dt="2023-10-10T15:54:41.259" v="12003" actId="478"/>
          <ac:spMkLst>
            <pc:docMk/>
            <pc:sldMk cId="3840781543" sldId="256"/>
            <ac:spMk id="15" creationId="{8C1508F0-6D27-9B18-66CD-5ED1AE7F9BD4}"/>
          </ac:spMkLst>
        </pc:spChg>
        <pc:spChg chg="del mod">
          <ac:chgData name="Antonio Chaves" userId="9f307884d93720a1" providerId="LiveId" clId="{5FCC1283-4CA9-479A-858A-9998315D08DA}" dt="2023-10-10T15:54:41.259" v="12003" actId="478"/>
          <ac:spMkLst>
            <pc:docMk/>
            <pc:sldMk cId="3840781543" sldId="256"/>
            <ac:spMk id="16" creationId="{72546A5D-04E0-2ECB-8016-2C7D7B89A008}"/>
          </ac:spMkLst>
        </pc:spChg>
        <pc:spChg chg="del mod">
          <ac:chgData name="Antonio Chaves" userId="9f307884d93720a1" providerId="LiveId" clId="{5FCC1283-4CA9-479A-858A-9998315D08DA}" dt="2023-10-10T15:54:41.259" v="12003" actId="478"/>
          <ac:spMkLst>
            <pc:docMk/>
            <pc:sldMk cId="3840781543" sldId="256"/>
            <ac:spMk id="17" creationId="{D009CFE7-28D2-DB84-C06E-EFED8751FE30}"/>
          </ac:spMkLst>
        </pc:spChg>
        <pc:spChg chg="mod">
          <ac:chgData name="Antonio Chaves" userId="9f307884d93720a1" providerId="LiveId" clId="{5FCC1283-4CA9-479A-858A-9998315D08DA}" dt="2023-10-15T22:09:02.966" v="15956" actId="1076"/>
          <ac:spMkLst>
            <pc:docMk/>
            <pc:sldMk cId="3840781543" sldId="256"/>
            <ac:spMk id="19" creationId="{DD4E7E50-9922-21A3-E5E6-86B0C7B111D6}"/>
          </ac:spMkLst>
        </pc:spChg>
        <pc:spChg chg="del mod">
          <ac:chgData name="Antonio Chaves" userId="9f307884d93720a1" providerId="LiveId" clId="{5FCC1283-4CA9-479A-858A-9998315D08DA}" dt="2023-10-10T15:54:41.259" v="12003" actId="478"/>
          <ac:spMkLst>
            <pc:docMk/>
            <pc:sldMk cId="3840781543" sldId="256"/>
            <ac:spMk id="21" creationId="{A5963D94-5177-94BF-9504-25F9F27508D3}"/>
          </ac:spMkLst>
        </pc:spChg>
        <pc:spChg chg="mod">
          <ac:chgData name="Antonio Chaves" userId="9f307884d93720a1" providerId="LiveId" clId="{5FCC1283-4CA9-479A-858A-9998315D08DA}" dt="2023-10-10T23:57:11.861" v="12657" actId="20577"/>
          <ac:spMkLst>
            <pc:docMk/>
            <pc:sldMk cId="3840781543" sldId="256"/>
            <ac:spMk id="23" creationId="{94E31EA2-DD23-510C-8D45-A0740D88AF71}"/>
          </ac:spMkLst>
        </pc:spChg>
        <pc:spChg chg="del mod">
          <ac:chgData name="Antonio Chaves" userId="9f307884d93720a1" providerId="LiveId" clId="{5FCC1283-4CA9-479A-858A-9998315D08DA}" dt="2023-10-10T15:54:41.259" v="12003" actId="478"/>
          <ac:spMkLst>
            <pc:docMk/>
            <pc:sldMk cId="3840781543" sldId="256"/>
            <ac:spMk id="122" creationId="{C1D20596-0EE6-DF9E-D336-92C88FDDE832}"/>
          </ac:spMkLst>
        </pc:spChg>
        <pc:spChg chg="del mod">
          <ac:chgData name="Antonio Chaves" userId="9f307884d93720a1" providerId="LiveId" clId="{5FCC1283-4CA9-479A-858A-9998315D08DA}" dt="2023-10-10T15:54:41.259" v="12003" actId="478"/>
          <ac:spMkLst>
            <pc:docMk/>
            <pc:sldMk cId="3840781543" sldId="256"/>
            <ac:spMk id="124" creationId="{6B8DCADD-3A21-1F7A-1243-BA75812C5B2E}"/>
          </ac:spMkLst>
        </pc:spChg>
        <pc:spChg chg="del mod">
          <ac:chgData name="Antonio Chaves" userId="9f307884d93720a1" providerId="LiveId" clId="{5FCC1283-4CA9-479A-858A-9998315D08DA}" dt="2023-10-10T15:54:41.259" v="12003" actId="478"/>
          <ac:spMkLst>
            <pc:docMk/>
            <pc:sldMk cId="3840781543" sldId="256"/>
            <ac:spMk id="125" creationId="{26792981-4751-EDF7-FDDE-3CAA14109339}"/>
          </ac:spMkLst>
        </pc:spChg>
        <pc:spChg chg="del mod">
          <ac:chgData name="Antonio Chaves" userId="9f307884d93720a1" providerId="LiveId" clId="{5FCC1283-4CA9-479A-858A-9998315D08DA}" dt="2023-10-10T15:54:41.259" v="12003" actId="478"/>
          <ac:spMkLst>
            <pc:docMk/>
            <pc:sldMk cId="3840781543" sldId="256"/>
            <ac:spMk id="127" creationId="{7B8F116B-A012-53B6-7152-945D0618B258}"/>
          </ac:spMkLst>
        </pc:spChg>
        <pc:picChg chg="mod">
          <ac:chgData name="Antonio Chaves" userId="9f307884d93720a1" providerId="LiveId" clId="{5FCC1283-4CA9-479A-858A-9998315D08DA}" dt="2023-10-10T15:50:44.269" v="11988" actId="1076"/>
          <ac:picMkLst>
            <pc:docMk/>
            <pc:sldMk cId="3840781543" sldId="256"/>
            <ac:picMk id="18" creationId="{FB54A909-3E59-D466-1488-3D77F0631448}"/>
          </ac:picMkLst>
        </pc:picChg>
        <pc:picChg chg="mod">
          <ac:chgData name="Antonio Chaves" userId="9f307884d93720a1" providerId="LiveId" clId="{5FCC1283-4CA9-479A-858A-9998315D08DA}" dt="2023-10-10T15:50:35.369" v="11986" actId="1076"/>
          <ac:picMkLst>
            <pc:docMk/>
            <pc:sldMk cId="3840781543" sldId="256"/>
            <ac:picMk id="22" creationId="{167A5175-9600-177E-2C77-9711AC362290}"/>
          </ac:picMkLst>
        </pc:picChg>
        <pc:picChg chg="add del mod">
          <ac:chgData name="Antonio Chaves" userId="9f307884d93720a1" providerId="LiveId" clId="{5FCC1283-4CA9-479A-858A-9998315D08DA}" dt="2023-10-10T15:54:00.427" v="12002" actId="478"/>
          <ac:picMkLst>
            <pc:docMk/>
            <pc:sldMk cId="3840781543" sldId="256"/>
            <ac:picMk id="26" creationId="{5D602245-94D1-79DC-4A14-59FCC4EEC5AC}"/>
          </ac:picMkLst>
        </pc:picChg>
        <pc:picChg chg="add mod">
          <ac:chgData name="Antonio Chaves" userId="9f307884d93720a1" providerId="LiveId" clId="{5FCC1283-4CA9-479A-858A-9998315D08DA}" dt="2023-10-15T22:08:56.436" v="15955" actId="1076"/>
          <ac:picMkLst>
            <pc:docMk/>
            <pc:sldMk cId="3840781543" sldId="256"/>
            <ac:picMk id="28" creationId="{6B71F8A7-6CEA-D764-5784-B12C9F8132D4}"/>
          </ac:picMkLst>
        </pc:picChg>
        <pc:cxnChg chg="del mod">
          <ac:chgData name="Antonio Chaves" userId="9f307884d93720a1" providerId="LiveId" clId="{5FCC1283-4CA9-479A-858A-9998315D08DA}" dt="2023-10-10T15:54:41.259" v="12003" actId="478"/>
          <ac:cxnSpMkLst>
            <pc:docMk/>
            <pc:sldMk cId="3840781543" sldId="256"/>
            <ac:cxnSpMk id="14" creationId="{4F6CBFFE-1BB6-B38C-AFF6-F317CEB9F693}"/>
          </ac:cxnSpMkLst>
        </pc:cxnChg>
        <pc:cxnChg chg="del mod">
          <ac:chgData name="Antonio Chaves" userId="9f307884d93720a1" providerId="LiveId" clId="{5FCC1283-4CA9-479A-858A-9998315D08DA}" dt="2023-10-10T15:54:41.259" v="12003" actId="478"/>
          <ac:cxnSpMkLst>
            <pc:docMk/>
            <pc:sldMk cId="3840781543" sldId="256"/>
            <ac:cxnSpMk id="20" creationId="{E214FE97-1E3E-7995-3AC3-B06AC1CC5EBF}"/>
          </ac:cxnSpMkLst>
        </pc:cxnChg>
        <pc:cxnChg chg="del mod">
          <ac:chgData name="Antonio Chaves" userId="9f307884d93720a1" providerId="LiveId" clId="{5FCC1283-4CA9-479A-858A-9998315D08DA}" dt="2023-10-10T15:54:41.259" v="12003" actId="478"/>
          <ac:cxnSpMkLst>
            <pc:docMk/>
            <pc:sldMk cId="3840781543" sldId="256"/>
            <ac:cxnSpMk id="25" creationId="{CD8978B3-E9C1-9127-FD55-5EA2F550C680}"/>
          </ac:cxnSpMkLst>
        </pc:cxnChg>
        <pc:cxnChg chg="del mod">
          <ac:chgData name="Antonio Chaves" userId="9f307884d93720a1" providerId="LiveId" clId="{5FCC1283-4CA9-479A-858A-9998315D08DA}" dt="2023-10-10T15:54:41.259" v="12003" actId="478"/>
          <ac:cxnSpMkLst>
            <pc:docMk/>
            <pc:sldMk cId="3840781543" sldId="256"/>
            <ac:cxnSpMk id="31" creationId="{34E02E4C-7C30-F992-464A-5F710E1B75C1}"/>
          </ac:cxnSpMkLst>
        </pc:cxnChg>
        <pc:cxnChg chg="del mod">
          <ac:chgData name="Antonio Chaves" userId="9f307884d93720a1" providerId="LiveId" clId="{5FCC1283-4CA9-479A-858A-9998315D08DA}" dt="2023-10-10T15:54:41.259" v="12003" actId="478"/>
          <ac:cxnSpMkLst>
            <pc:docMk/>
            <pc:sldMk cId="3840781543" sldId="256"/>
            <ac:cxnSpMk id="41" creationId="{2BE1BA09-CD45-4B23-CA80-07529B140A02}"/>
          </ac:cxnSpMkLst>
        </pc:cxnChg>
        <pc:cxnChg chg="del mod">
          <ac:chgData name="Antonio Chaves" userId="9f307884d93720a1" providerId="LiveId" clId="{5FCC1283-4CA9-479A-858A-9998315D08DA}" dt="2023-10-10T15:54:41.259" v="12003" actId="478"/>
          <ac:cxnSpMkLst>
            <pc:docMk/>
            <pc:sldMk cId="3840781543" sldId="256"/>
            <ac:cxnSpMk id="46" creationId="{11E014D1-4A22-970D-2576-1760D296DECD}"/>
          </ac:cxnSpMkLst>
        </pc:cxnChg>
        <pc:cxnChg chg="del mod">
          <ac:chgData name="Antonio Chaves" userId="9f307884d93720a1" providerId="LiveId" clId="{5FCC1283-4CA9-479A-858A-9998315D08DA}" dt="2023-10-10T15:54:41.259" v="12003" actId="478"/>
          <ac:cxnSpMkLst>
            <pc:docMk/>
            <pc:sldMk cId="3840781543" sldId="256"/>
            <ac:cxnSpMk id="51" creationId="{5B51CA6A-974F-2804-6F76-A125A502153A}"/>
          </ac:cxnSpMkLst>
        </pc:cxnChg>
        <pc:cxnChg chg="del mod">
          <ac:chgData name="Antonio Chaves" userId="9f307884d93720a1" providerId="LiveId" clId="{5FCC1283-4CA9-479A-858A-9998315D08DA}" dt="2023-10-10T15:54:41.259" v="12003" actId="478"/>
          <ac:cxnSpMkLst>
            <pc:docMk/>
            <pc:sldMk cId="3840781543" sldId="256"/>
            <ac:cxnSpMk id="54" creationId="{10955133-666E-A433-2B0F-9B106C50F915}"/>
          </ac:cxnSpMkLst>
        </pc:cxnChg>
        <pc:cxnChg chg="del mod">
          <ac:chgData name="Antonio Chaves" userId="9f307884d93720a1" providerId="LiveId" clId="{5FCC1283-4CA9-479A-858A-9998315D08DA}" dt="2023-10-10T15:54:41.259" v="12003" actId="478"/>
          <ac:cxnSpMkLst>
            <pc:docMk/>
            <pc:sldMk cId="3840781543" sldId="256"/>
            <ac:cxnSpMk id="58" creationId="{47B2A159-4224-417F-B060-4A8FA16578EF}"/>
          </ac:cxnSpMkLst>
        </pc:cxnChg>
        <pc:cxnChg chg="del mod">
          <ac:chgData name="Antonio Chaves" userId="9f307884d93720a1" providerId="LiveId" clId="{5FCC1283-4CA9-479A-858A-9998315D08DA}" dt="2023-10-10T15:54:41.259" v="12003" actId="478"/>
          <ac:cxnSpMkLst>
            <pc:docMk/>
            <pc:sldMk cId="3840781543" sldId="256"/>
            <ac:cxnSpMk id="67" creationId="{1EC7D5DE-F0ED-E0CB-CC4C-259DCA556165}"/>
          </ac:cxnSpMkLst>
        </pc:cxnChg>
        <pc:cxnChg chg="del mod">
          <ac:chgData name="Antonio Chaves" userId="9f307884d93720a1" providerId="LiveId" clId="{5FCC1283-4CA9-479A-858A-9998315D08DA}" dt="2023-10-10T15:54:41.259" v="12003" actId="478"/>
          <ac:cxnSpMkLst>
            <pc:docMk/>
            <pc:sldMk cId="3840781543" sldId="256"/>
            <ac:cxnSpMk id="108" creationId="{0C156C5F-95A4-B3DA-A961-CD966ABB31A9}"/>
          </ac:cxnSpMkLst>
        </pc:cxnChg>
      </pc:sldChg>
      <pc:sldChg chg="addSp modSp add mod ord modAnim">
        <pc:chgData name="Antonio Chaves" userId="9f307884d93720a1" providerId="LiveId" clId="{5FCC1283-4CA9-479A-858A-9998315D08DA}" dt="2023-10-15T22:07:08.195" v="15953" actId="1076"/>
        <pc:sldMkLst>
          <pc:docMk/>
          <pc:sldMk cId="589148855" sldId="260"/>
        </pc:sldMkLst>
        <pc:spChg chg="add mod">
          <ac:chgData name="Antonio Chaves" userId="9f307884d93720a1" providerId="LiveId" clId="{5FCC1283-4CA9-479A-858A-9998315D08DA}" dt="2023-10-15T21:58:46.198" v="15802" actId="1076"/>
          <ac:spMkLst>
            <pc:docMk/>
            <pc:sldMk cId="589148855" sldId="260"/>
            <ac:spMk id="2" creationId="{58FA66E7-7357-8AD1-19EC-AE289878ACBC}"/>
          </ac:spMkLst>
        </pc:spChg>
        <pc:spChg chg="add mod">
          <ac:chgData name="Antonio Chaves" userId="9f307884d93720a1" providerId="LiveId" clId="{5FCC1283-4CA9-479A-858A-9998315D08DA}" dt="2023-10-15T21:59:09.126" v="15845" actId="20577"/>
          <ac:spMkLst>
            <pc:docMk/>
            <pc:sldMk cId="589148855" sldId="260"/>
            <ac:spMk id="3" creationId="{F01BF581-2038-63F5-5C79-D9036352C737}"/>
          </ac:spMkLst>
        </pc:spChg>
        <pc:spChg chg="add mod">
          <ac:chgData name="Antonio Chaves" userId="9f307884d93720a1" providerId="LiveId" clId="{5FCC1283-4CA9-479A-858A-9998315D08DA}" dt="2023-10-15T22:07:08.195" v="15953" actId="1076"/>
          <ac:spMkLst>
            <pc:docMk/>
            <pc:sldMk cId="589148855" sldId="260"/>
            <ac:spMk id="5" creationId="{42C6C0DF-DE32-70FF-0E28-AB43F405219B}"/>
          </ac:spMkLst>
        </pc:spChg>
        <pc:picChg chg="mod">
          <ac:chgData name="Antonio Chaves" userId="9f307884d93720a1" providerId="LiveId" clId="{5FCC1283-4CA9-479A-858A-9998315D08DA}" dt="2023-10-15T22:05:00.307" v="15941" actId="1076"/>
          <ac:picMkLst>
            <pc:docMk/>
            <pc:sldMk cId="589148855" sldId="260"/>
            <ac:picMk id="4" creationId="{A2E9F566-0395-ED09-AC0C-4C3A7BADA210}"/>
          </ac:picMkLst>
        </pc:picChg>
      </pc:sldChg>
      <pc:sldChg chg="delSp modSp add del mod ord delAnim">
        <pc:chgData name="Antonio Chaves" userId="9f307884d93720a1" providerId="LiveId" clId="{5FCC1283-4CA9-479A-858A-9998315D08DA}" dt="2023-10-10T14:54:01.620" v="11848" actId="47"/>
        <pc:sldMkLst>
          <pc:docMk/>
          <pc:sldMk cId="0" sldId="276"/>
        </pc:sldMkLst>
        <pc:spChg chg="del">
          <ac:chgData name="Antonio Chaves" userId="9f307884d93720a1" providerId="LiveId" clId="{5FCC1283-4CA9-479A-858A-9998315D08DA}" dt="2023-10-10T00:20:14.356" v="11819" actId="478"/>
          <ac:spMkLst>
            <pc:docMk/>
            <pc:sldMk cId="0" sldId="276"/>
            <ac:spMk id="5" creationId="{34936A48-AC77-7E6F-E31A-394A1EE6AD5B}"/>
          </ac:spMkLst>
        </pc:spChg>
        <pc:spChg chg="mod">
          <ac:chgData name="Antonio Chaves" userId="9f307884d93720a1" providerId="LiveId" clId="{5FCC1283-4CA9-479A-858A-9998315D08DA}" dt="2023-10-10T00:20:20.637" v="11820" actId="1076"/>
          <ac:spMkLst>
            <pc:docMk/>
            <pc:sldMk cId="0" sldId="276"/>
            <ac:spMk id="8" creationId="{51DB6CFB-1947-C264-65BA-DABBDDDE6C1B}"/>
          </ac:spMkLst>
        </pc:spChg>
      </pc:sldChg>
      <pc:sldChg chg="addSp delSp modSp add del mod delAnim">
        <pc:chgData name="Antonio Chaves" userId="9f307884d93720a1" providerId="LiveId" clId="{5FCC1283-4CA9-479A-858A-9998315D08DA}" dt="2023-10-10T14:54:21.257" v="11851" actId="47"/>
        <pc:sldMkLst>
          <pc:docMk/>
          <pc:sldMk cId="0" sldId="326"/>
        </pc:sldMkLst>
        <pc:spChg chg="mod">
          <ac:chgData name="Antonio Chaves" userId="9f307884d93720a1" providerId="LiveId" clId="{5FCC1283-4CA9-479A-858A-9998315D08DA}" dt="2023-09-05T20:56:30.669" v="7367" actId="1076"/>
          <ac:spMkLst>
            <pc:docMk/>
            <pc:sldMk cId="0" sldId="326"/>
            <ac:spMk id="2" creationId="{5E30A3DB-1F11-5DC0-4C32-350A9D692502}"/>
          </ac:spMkLst>
        </pc:spChg>
        <pc:spChg chg="mod">
          <ac:chgData name="Antonio Chaves" userId="9f307884d93720a1" providerId="LiveId" clId="{5FCC1283-4CA9-479A-858A-9998315D08DA}" dt="2023-09-05T20:56:46.657" v="7371" actId="1076"/>
          <ac:spMkLst>
            <pc:docMk/>
            <pc:sldMk cId="0" sldId="326"/>
            <ac:spMk id="3" creationId="{2BA4E51C-D449-E156-22EC-9762450FAC88}"/>
          </ac:spMkLst>
        </pc:spChg>
        <pc:spChg chg="mod">
          <ac:chgData name="Antonio Chaves" userId="9f307884d93720a1" providerId="LiveId" clId="{5FCC1283-4CA9-479A-858A-9998315D08DA}" dt="2023-09-05T20:57:00.295" v="7374" actId="1076"/>
          <ac:spMkLst>
            <pc:docMk/>
            <pc:sldMk cId="0" sldId="326"/>
            <ac:spMk id="4" creationId="{49D7F7D4-5998-3A79-C236-BE71E1A69A14}"/>
          </ac:spMkLst>
        </pc:spChg>
        <pc:spChg chg="del mod">
          <ac:chgData name="Antonio Chaves" userId="9f307884d93720a1" providerId="LiveId" clId="{5FCC1283-4CA9-479A-858A-9998315D08DA}" dt="2023-09-05T20:49:49.794" v="7324" actId="478"/>
          <ac:spMkLst>
            <pc:docMk/>
            <pc:sldMk cId="0" sldId="326"/>
            <ac:spMk id="5" creationId="{381F7765-BFDC-7544-D046-8665603D95B5}"/>
          </ac:spMkLst>
        </pc:spChg>
        <pc:spChg chg="add del mod">
          <ac:chgData name="Antonio Chaves" userId="9f307884d93720a1" providerId="LiveId" clId="{5FCC1283-4CA9-479A-858A-9998315D08DA}" dt="2023-09-05T20:48:29.249" v="7316"/>
          <ac:spMkLst>
            <pc:docMk/>
            <pc:sldMk cId="0" sldId="326"/>
            <ac:spMk id="6" creationId="{4DF68313-2E53-F615-08B0-AAB349A7D1D2}"/>
          </ac:spMkLst>
        </pc:spChg>
        <pc:spChg chg="add mod">
          <ac:chgData name="Antonio Chaves" userId="9f307884d93720a1" providerId="LiveId" clId="{5FCC1283-4CA9-479A-858A-9998315D08DA}" dt="2023-09-05T20:48:37.481" v="7318" actId="1076"/>
          <ac:spMkLst>
            <pc:docMk/>
            <pc:sldMk cId="0" sldId="326"/>
            <ac:spMk id="9" creationId="{8A2A9EE9-796A-B8A4-7A98-5DE56F1868F2}"/>
          </ac:spMkLst>
        </pc:spChg>
        <pc:picChg chg="del mod">
          <ac:chgData name="Antonio Chaves" userId="9f307884d93720a1" providerId="LiveId" clId="{5FCC1283-4CA9-479A-858A-9998315D08DA}" dt="2023-09-05T20:55:03.567" v="7352" actId="478"/>
          <ac:picMkLst>
            <pc:docMk/>
            <pc:sldMk cId="0" sldId="326"/>
            <ac:picMk id="8" creationId="{35E6BE18-3895-D39E-F51A-BBA15D7785E7}"/>
          </ac:picMkLst>
        </pc:picChg>
        <pc:picChg chg="add mod">
          <ac:chgData name="Antonio Chaves" userId="9f307884d93720a1" providerId="LiveId" clId="{5FCC1283-4CA9-479A-858A-9998315D08DA}" dt="2023-09-05T20:56:54.143" v="7373" actId="14100"/>
          <ac:picMkLst>
            <pc:docMk/>
            <pc:sldMk cId="0" sldId="326"/>
            <ac:picMk id="11" creationId="{EA099B1A-13C9-5A2C-CF4E-146E16DAACBD}"/>
          </ac:picMkLst>
        </pc:picChg>
      </pc:sldChg>
      <pc:sldChg chg="addSp delSp modSp add del mod ord delAnim modAnim">
        <pc:chgData name="Antonio Chaves" userId="9f307884d93720a1" providerId="LiveId" clId="{5FCC1283-4CA9-479A-858A-9998315D08DA}" dt="2023-10-07T20:33:55.273" v="11400" actId="20577"/>
        <pc:sldMkLst>
          <pc:docMk/>
          <pc:sldMk cId="763130826" sldId="336"/>
        </pc:sldMkLst>
        <pc:spChg chg="add del mod">
          <ac:chgData name="Antonio Chaves" userId="9f307884d93720a1" providerId="LiveId" clId="{5FCC1283-4CA9-479A-858A-9998315D08DA}" dt="2023-09-11T11:23:30.967" v="7826" actId="478"/>
          <ac:spMkLst>
            <pc:docMk/>
            <pc:sldMk cId="763130826" sldId="336"/>
            <ac:spMk id="2" creationId="{4C71559D-09DF-93C2-5054-6F0E5E8FBAF3}"/>
          </ac:spMkLst>
        </pc:spChg>
        <pc:spChg chg="add mod">
          <ac:chgData name="Antonio Chaves" userId="9f307884d93720a1" providerId="LiveId" clId="{5FCC1283-4CA9-479A-858A-9998315D08DA}" dt="2023-09-11T11:32:44.696" v="7871" actId="255"/>
          <ac:spMkLst>
            <pc:docMk/>
            <pc:sldMk cId="763130826" sldId="336"/>
            <ac:spMk id="2" creationId="{5457E168-CB5B-B144-B5BE-A3D8A3FB536F}"/>
          </ac:spMkLst>
        </pc:spChg>
        <pc:spChg chg="add del mod">
          <ac:chgData name="Antonio Chaves" userId="9f307884d93720a1" providerId="LiveId" clId="{5FCC1283-4CA9-479A-858A-9998315D08DA}" dt="2023-09-05T18:39:41.111" v="6182" actId="478"/>
          <ac:spMkLst>
            <pc:docMk/>
            <pc:sldMk cId="763130826" sldId="336"/>
            <ac:spMk id="3" creationId="{02977055-1A61-1AE5-0CCF-27A1E6AAE724}"/>
          </ac:spMkLst>
        </pc:spChg>
        <pc:spChg chg="add del mod">
          <ac:chgData name="Antonio Chaves" userId="9f307884d93720a1" providerId="LiveId" clId="{5FCC1283-4CA9-479A-858A-9998315D08DA}" dt="2023-09-05T13:26:22.294" v="5929" actId="478"/>
          <ac:spMkLst>
            <pc:docMk/>
            <pc:sldMk cId="763130826" sldId="336"/>
            <ac:spMk id="3" creationId="{1094212F-A92A-DDE0-78A9-685FC7D0E1DD}"/>
          </ac:spMkLst>
        </pc:spChg>
        <pc:spChg chg="add mod">
          <ac:chgData name="Antonio Chaves" userId="9f307884d93720a1" providerId="LiveId" clId="{5FCC1283-4CA9-479A-858A-9998315D08DA}" dt="2023-10-07T14:52:23.579" v="11170" actId="1035"/>
          <ac:spMkLst>
            <pc:docMk/>
            <pc:sldMk cId="763130826" sldId="336"/>
            <ac:spMk id="4" creationId="{A77D7EBE-DC37-F272-8CF0-DF5ED413B62E}"/>
          </ac:spMkLst>
        </pc:spChg>
        <pc:spChg chg="del">
          <ac:chgData name="Antonio Chaves" userId="9f307884d93720a1" providerId="LiveId" clId="{5FCC1283-4CA9-479A-858A-9998315D08DA}" dt="2023-09-05T13:15:51.877" v="5726" actId="478"/>
          <ac:spMkLst>
            <pc:docMk/>
            <pc:sldMk cId="763130826" sldId="336"/>
            <ac:spMk id="5" creationId="{AF96AE22-C9E0-A72F-0565-27E292C7004E}"/>
          </ac:spMkLst>
        </pc:spChg>
        <pc:spChg chg="mod">
          <ac:chgData name="Antonio Chaves" userId="9f307884d93720a1" providerId="LiveId" clId="{5FCC1283-4CA9-479A-858A-9998315D08DA}" dt="2023-10-07T15:15:55.999" v="11251" actId="1076"/>
          <ac:spMkLst>
            <pc:docMk/>
            <pc:sldMk cId="763130826" sldId="336"/>
            <ac:spMk id="6" creationId="{00000000-0000-0000-0000-000000000000}"/>
          </ac:spMkLst>
        </pc:spChg>
        <pc:spChg chg="add del mod">
          <ac:chgData name="Antonio Chaves" userId="9f307884d93720a1" providerId="LiveId" clId="{5FCC1283-4CA9-479A-858A-9998315D08DA}" dt="2023-10-07T20:33:55.273" v="11400" actId="20577"/>
          <ac:spMkLst>
            <pc:docMk/>
            <pc:sldMk cId="763130826" sldId="336"/>
            <ac:spMk id="11" creationId="{813FC24C-3569-EE2B-93AE-823FB44DD0E6}"/>
          </ac:spMkLst>
        </pc:spChg>
        <pc:spChg chg="del mod">
          <ac:chgData name="Antonio Chaves" userId="9f307884d93720a1" providerId="LiveId" clId="{5FCC1283-4CA9-479A-858A-9998315D08DA}" dt="2023-09-05T13:28:31.660" v="5954" actId="478"/>
          <ac:spMkLst>
            <pc:docMk/>
            <pc:sldMk cId="763130826" sldId="336"/>
            <ac:spMk id="13" creationId="{3C4BB095-4207-EB16-FDB9-EC0074FF53FD}"/>
          </ac:spMkLst>
        </pc:spChg>
        <pc:spChg chg="del">
          <ac:chgData name="Antonio Chaves" userId="9f307884d93720a1" providerId="LiveId" clId="{5FCC1283-4CA9-479A-858A-9998315D08DA}" dt="2023-09-05T13:15:44.598" v="5723" actId="478"/>
          <ac:spMkLst>
            <pc:docMk/>
            <pc:sldMk cId="763130826" sldId="336"/>
            <ac:spMk id="14" creationId="{6B3AB5E6-33EC-BC89-6D62-338C9D1D2FA5}"/>
          </ac:spMkLst>
        </pc:spChg>
        <pc:spChg chg="del">
          <ac:chgData name="Antonio Chaves" userId="9f307884d93720a1" providerId="LiveId" clId="{5FCC1283-4CA9-479A-858A-9998315D08DA}" dt="2023-09-05T13:29:01.722" v="5957" actId="478"/>
          <ac:spMkLst>
            <pc:docMk/>
            <pc:sldMk cId="763130826" sldId="336"/>
            <ac:spMk id="17" creationId="{6503B20D-25D4-F105-AB25-96205A085CDE}"/>
          </ac:spMkLst>
        </pc:spChg>
        <pc:spChg chg="del">
          <ac:chgData name="Antonio Chaves" userId="9f307884d93720a1" providerId="LiveId" clId="{5FCC1283-4CA9-479A-858A-9998315D08DA}" dt="2023-09-05T18:39:38.441" v="6181" actId="478"/>
          <ac:spMkLst>
            <pc:docMk/>
            <pc:sldMk cId="763130826" sldId="336"/>
            <ac:spMk id="18434" creationId="{00000000-0000-0000-0000-000000000000}"/>
          </ac:spMkLst>
        </pc:spChg>
        <pc:picChg chg="add mod">
          <ac:chgData name="Antonio Chaves" userId="9f307884d93720a1" providerId="LiveId" clId="{5FCC1283-4CA9-479A-858A-9998315D08DA}" dt="2023-09-11T11:51:27.098" v="8016" actId="1076"/>
          <ac:picMkLst>
            <pc:docMk/>
            <pc:sldMk cId="763130826" sldId="336"/>
            <ac:picMk id="3" creationId="{32DE9AD0-9085-AFFA-33C1-A48CA09996E5}"/>
          </ac:picMkLst>
        </pc:picChg>
        <pc:picChg chg="del">
          <ac:chgData name="Antonio Chaves" userId="9f307884d93720a1" providerId="LiveId" clId="{5FCC1283-4CA9-479A-858A-9998315D08DA}" dt="2023-09-05T13:15:50.401" v="5725" actId="478"/>
          <ac:picMkLst>
            <pc:docMk/>
            <pc:sldMk cId="763130826" sldId="336"/>
            <ac:picMk id="4" creationId="{CBD2AA7F-08B1-82A3-BF66-00DBD7C9AF19}"/>
          </ac:picMkLst>
        </pc:picChg>
        <pc:picChg chg="add mod">
          <ac:chgData name="Antonio Chaves" userId="9f307884d93720a1" providerId="LiveId" clId="{5FCC1283-4CA9-479A-858A-9998315D08DA}" dt="2023-10-07T14:52:12.384" v="11162" actId="1035"/>
          <ac:picMkLst>
            <pc:docMk/>
            <pc:sldMk cId="763130826" sldId="336"/>
            <ac:picMk id="8" creationId="{D9E1C8CA-B8AE-CB7E-2214-B08CBF3D24BA}"/>
          </ac:picMkLst>
        </pc:picChg>
        <pc:picChg chg="add mod">
          <ac:chgData name="Antonio Chaves" userId="9f307884d93720a1" providerId="LiveId" clId="{5FCC1283-4CA9-479A-858A-9998315D08DA}" dt="2023-09-11T11:32:35.542" v="7870" actId="14100"/>
          <ac:picMkLst>
            <pc:docMk/>
            <pc:sldMk cId="763130826" sldId="336"/>
            <ac:picMk id="15" creationId="{F1601011-0606-DBEA-5200-2DF12FB32B3B}"/>
          </ac:picMkLst>
        </pc:picChg>
      </pc:sldChg>
      <pc:sldChg chg="addSp delSp modSp mod addAnim delAnim">
        <pc:chgData name="Antonio Chaves" userId="9f307884d93720a1" providerId="LiveId" clId="{5FCC1283-4CA9-479A-858A-9998315D08DA}" dt="2023-10-06T01:01:13.984" v="9638" actId="20577"/>
        <pc:sldMkLst>
          <pc:docMk/>
          <pc:sldMk cId="3778762095" sldId="548"/>
        </pc:sldMkLst>
        <pc:spChg chg="add del mod">
          <ac:chgData name="Antonio Chaves" userId="9f307884d93720a1" providerId="LiveId" clId="{5FCC1283-4CA9-479A-858A-9998315D08DA}" dt="2023-09-10T21:18:27.819" v="7585" actId="478"/>
          <ac:spMkLst>
            <pc:docMk/>
            <pc:sldMk cId="3778762095" sldId="548"/>
            <ac:spMk id="2" creationId="{ED95248E-E2BF-D484-48F4-1A83C1BE8891}"/>
          </ac:spMkLst>
        </pc:spChg>
        <pc:spChg chg="add del mod">
          <ac:chgData name="Antonio Chaves" userId="9f307884d93720a1" providerId="LiveId" clId="{5FCC1283-4CA9-479A-858A-9998315D08DA}" dt="2023-09-10T21:18:27.819" v="7585" actId="478"/>
          <ac:spMkLst>
            <pc:docMk/>
            <pc:sldMk cId="3778762095" sldId="548"/>
            <ac:spMk id="4" creationId="{C603A701-ED23-EED0-E1A1-D9B3260EC817}"/>
          </ac:spMkLst>
        </pc:spChg>
        <pc:spChg chg="add del mod">
          <ac:chgData name="Antonio Chaves" userId="9f307884d93720a1" providerId="LiveId" clId="{5FCC1283-4CA9-479A-858A-9998315D08DA}" dt="2023-09-10T21:18:37.083" v="7588" actId="478"/>
          <ac:spMkLst>
            <pc:docMk/>
            <pc:sldMk cId="3778762095" sldId="548"/>
            <ac:spMk id="6" creationId="{D73AD9E6-1A40-FE96-A0E1-0FEA98C14D2A}"/>
          </ac:spMkLst>
        </pc:spChg>
        <pc:spChg chg="add mod">
          <ac:chgData name="Antonio Chaves" userId="9f307884d93720a1" providerId="LiveId" clId="{5FCC1283-4CA9-479A-858A-9998315D08DA}" dt="2023-10-06T01:01:13.984" v="9638" actId="20577"/>
          <ac:spMkLst>
            <pc:docMk/>
            <pc:sldMk cId="3778762095" sldId="548"/>
            <ac:spMk id="7" creationId="{9AC7AF0A-7F6D-973B-8AB5-1068749B6D2F}"/>
          </ac:spMkLst>
        </pc:spChg>
        <pc:spChg chg="del">
          <ac:chgData name="Antonio Chaves" userId="9f307884d93720a1" providerId="LiveId" clId="{5FCC1283-4CA9-479A-858A-9998315D08DA}" dt="2023-09-10T21:15:48.790" v="7561" actId="478"/>
          <ac:spMkLst>
            <pc:docMk/>
            <pc:sldMk cId="3778762095" sldId="548"/>
            <ac:spMk id="10" creationId="{46199EF7-6838-2FE4-185B-D4EAB0FCD72E}"/>
          </ac:spMkLst>
        </pc:spChg>
        <pc:picChg chg="add del">
          <ac:chgData name="Antonio Chaves" userId="9f307884d93720a1" providerId="LiveId" clId="{5FCC1283-4CA9-479A-858A-9998315D08DA}" dt="2023-09-10T21:15:44.855" v="7560" actId="478"/>
          <ac:picMkLst>
            <pc:docMk/>
            <pc:sldMk cId="3778762095" sldId="548"/>
            <ac:picMk id="3" creationId="{6D805E45-2D54-7A3B-B168-A919481BBEA9}"/>
          </ac:picMkLst>
        </pc:picChg>
        <pc:picChg chg="del">
          <ac:chgData name="Antonio Chaves" userId="9f307884d93720a1" providerId="LiveId" clId="{5FCC1283-4CA9-479A-858A-9998315D08DA}" dt="2023-09-10T21:15:44.855" v="7560" actId="478"/>
          <ac:picMkLst>
            <pc:docMk/>
            <pc:sldMk cId="3778762095" sldId="548"/>
            <ac:picMk id="5" creationId="{F04F10DF-09D8-D8CD-F0AC-22758594881B}"/>
          </ac:picMkLst>
        </pc:picChg>
      </pc:sldChg>
      <pc:sldChg chg="modSp add del mod ord modAnim">
        <pc:chgData name="Antonio Chaves" userId="9f307884d93720a1" providerId="LiveId" clId="{5FCC1283-4CA9-479A-858A-9998315D08DA}" dt="2023-09-11T11:13:43.669" v="7728" actId="47"/>
        <pc:sldMkLst>
          <pc:docMk/>
          <pc:sldMk cId="2262003815" sldId="550"/>
        </pc:sldMkLst>
        <pc:spChg chg="mod">
          <ac:chgData name="Antonio Chaves" userId="9f307884d93720a1" providerId="LiveId" clId="{5FCC1283-4CA9-479A-858A-9998315D08DA}" dt="2023-09-03T22:44:58.361" v="2047" actId="20577"/>
          <ac:spMkLst>
            <pc:docMk/>
            <pc:sldMk cId="2262003815" sldId="550"/>
            <ac:spMk id="7171" creationId="{00000000-0000-0000-0000-000000000000}"/>
          </ac:spMkLst>
        </pc:spChg>
      </pc:sldChg>
      <pc:sldChg chg="addSp delSp modSp add del mod ord">
        <pc:chgData name="Antonio Chaves" userId="9f307884d93720a1" providerId="LiveId" clId="{5FCC1283-4CA9-479A-858A-9998315D08DA}" dt="2023-10-07T15:15:12.435" v="11248" actId="2711"/>
        <pc:sldMkLst>
          <pc:docMk/>
          <pc:sldMk cId="1193686213" sldId="551"/>
        </pc:sldMkLst>
        <pc:spChg chg="mod">
          <ac:chgData name="Antonio Chaves" userId="9f307884d93720a1" providerId="LiveId" clId="{5FCC1283-4CA9-479A-858A-9998315D08DA}" dt="2023-10-07T15:15:03.802" v="11247" actId="2711"/>
          <ac:spMkLst>
            <pc:docMk/>
            <pc:sldMk cId="1193686213" sldId="551"/>
            <ac:spMk id="6" creationId="{77CD8C18-89B7-CB4D-686C-C562C04EF90D}"/>
          </ac:spMkLst>
        </pc:spChg>
        <pc:spChg chg="mod">
          <ac:chgData name="Antonio Chaves" userId="9f307884d93720a1" providerId="LiveId" clId="{5FCC1283-4CA9-479A-858A-9998315D08DA}" dt="2023-10-07T15:15:12.435" v="11248" actId="2711"/>
          <ac:spMkLst>
            <pc:docMk/>
            <pc:sldMk cId="1193686213" sldId="551"/>
            <ac:spMk id="8" creationId="{7A209E5D-598A-49B6-CD55-9FD7BA831F94}"/>
          </ac:spMkLst>
        </pc:spChg>
        <pc:spChg chg="mod">
          <ac:chgData name="Antonio Chaves" userId="9f307884d93720a1" providerId="LiveId" clId="{5FCC1283-4CA9-479A-858A-9998315D08DA}" dt="2023-10-07T00:38:03.507" v="11097" actId="1076"/>
          <ac:spMkLst>
            <pc:docMk/>
            <pc:sldMk cId="1193686213" sldId="551"/>
            <ac:spMk id="10" creationId="{E8CC4BE0-2387-8B0D-ADAF-7B3A2AF11EEE}"/>
          </ac:spMkLst>
        </pc:spChg>
        <pc:picChg chg="add del mod">
          <ac:chgData name="Antonio Chaves" userId="9f307884d93720a1" providerId="LiveId" clId="{5FCC1283-4CA9-479A-858A-9998315D08DA}" dt="2023-09-05T19:37:27.842" v="6345" actId="478"/>
          <ac:picMkLst>
            <pc:docMk/>
            <pc:sldMk cId="1193686213" sldId="551"/>
            <ac:picMk id="3" creationId="{B7B85898-55DC-BD1D-1C68-9E83F63FA26C}"/>
          </ac:picMkLst>
        </pc:picChg>
        <pc:picChg chg="add del mod">
          <ac:chgData name="Antonio Chaves" userId="9f307884d93720a1" providerId="LiveId" clId="{5FCC1283-4CA9-479A-858A-9998315D08DA}" dt="2023-09-05T19:38:46.661" v="6349" actId="478"/>
          <ac:picMkLst>
            <pc:docMk/>
            <pc:sldMk cId="1193686213" sldId="551"/>
            <ac:picMk id="5" creationId="{E5C8BB04-C4E0-918C-16AA-7A4E859BFC8A}"/>
          </ac:picMkLst>
        </pc:picChg>
        <pc:picChg chg="add mod">
          <ac:chgData name="Antonio Chaves" userId="9f307884d93720a1" providerId="LiveId" clId="{5FCC1283-4CA9-479A-858A-9998315D08DA}" dt="2023-09-05T20:32:28.525" v="7186" actId="1076"/>
          <ac:picMkLst>
            <pc:docMk/>
            <pc:sldMk cId="1193686213" sldId="551"/>
            <ac:picMk id="9" creationId="{87B8E101-704F-9563-5B90-D8F7803F33D9}"/>
          </ac:picMkLst>
        </pc:picChg>
        <pc:picChg chg="del mod">
          <ac:chgData name="Antonio Chaves" userId="9f307884d93720a1" providerId="LiveId" clId="{5FCC1283-4CA9-479A-858A-9998315D08DA}" dt="2023-09-05T19:37:14.652" v="6342" actId="478"/>
          <ac:picMkLst>
            <pc:docMk/>
            <pc:sldMk cId="1193686213" sldId="551"/>
            <ac:picMk id="12" creationId="{0E79EB80-5492-2243-0A0A-C28E002C3581}"/>
          </ac:picMkLst>
        </pc:picChg>
      </pc:sldChg>
      <pc:sldChg chg="modSp mod ord">
        <pc:chgData name="Antonio Chaves" userId="9f307884d93720a1" providerId="LiveId" clId="{5FCC1283-4CA9-479A-858A-9998315D08DA}" dt="2023-10-07T15:11:40.845" v="11230" actId="255"/>
        <pc:sldMkLst>
          <pc:docMk/>
          <pc:sldMk cId="2113062299" sldId="552"/>
        </pc:sldMkLst>
        <pc:spChg chg="mod">
          <ac:chgData name="Antonio Chaves" userId="9f307884d93720a1" providerId="LiveId" clId="{5FCC1283-4CA9-479A-858A-9998315D08DA}" dt="2023-10-07T15:11:40.845" v="11230" actId="255"/>
          <ac:spMkLst>
            <pc:docMk/>
            <pc:sldMk cId="2113062299" sldId="552"/>
            <ac:spMk id="2" creationId="{00000000-0000-0000-0000-000000000000}"/>
          </ac:spMkLst>
        </pc:spChg>
        <pc:spChg chg="mod">
          <ac:chgData name="Antonio Chaves" userId="9f307884d93720a1" providerId="LiveId" clId="{5FCC1283-4CA9-479A-858A-9998315D08DA}" dt="2023-10-06T13:46:26.968" v="10445" actId="20577"/>
          <ac:spMkLst>
            <pc:docMk/>
            <pc:sldMk cId="2113062299" sldId="552"/>
            <ac:spMk id="3" creationId="{00000000-0000-0000-0000-000000000000}"/>
          </ac:spMkLst>
        </pc:spChg>
        <pc:spChg chg="mod">
          <ac:chgData name="Antonio Chaves" userId="9f307884d93720a1" providerId="LiveId" clId="{5FCC1283-4CA9-479A-858A-9998315D08DA}" dt="2023-10-06T13:44:57.489" v="10429" actId="1036"/>
          <ac:spMkLst>
            <pc:docMk/>
            <pc:sldMk cId="2113062299" sldId="552"/>
            <ac:spMk id="5" creationId="{4EB1916D-4834-654A-A7A9-E9163B9659C5}"/>
          </ac:spMkLst>
        </pc:spChg>
      </pc:sldChg>
      <pc:sldChg chg="modSp mod ord">
        <pc:chgData name="Antonio Chaves" userId="9f307884d93720a1" providerId="LiveId" clId="{5FCC1283-4CA9-479A-858A-9998315D08DA}" dt="2023-10-07T15:11:48.746" v="11231" actId="255"/>
        <pc:sldMkLst>
          <pc:docMk/>
          <pc:sldMk cId="980654685" sldId="555"/>
        </pc:sldMkLst>
        <pc:spChg chg="mod">
          <ac:chgData name="Antonio Chaves" userId="9f307884d93720a1" providerId="LiveId" clId="{5FCC1283-4CA9-479A-858A-9998315D08DA}" dt="2023-10-07T15:11:48.746" v="11231" actId="255"/>
          <ac:spMkLst>
            <pc:docMk/>
            <pc:sldMk cId="980654685" sldId="555"/>
            <ac:spMk id="2" creationId="{00000000-0000-0000-0000-000000000000}"/>
          </ac:spMkLst>
        </pc:spChg>
        <pc:spChg chg="mod">
          <ac:chgData name="Antonio Chaves" userId="9f307884d93720a1" providerId="LiveId" clId="{5FCC1283-4CA9-479A-858A-9998315D08DA}" dt="2023-10-06T13:45:25.811" v="10435" actId="1076"/>
          <ac:spMkLst>
            <pc:docMk/>
            <pc:sldMk cId="980654685" sldId="555"/>
            <ac:spMk id="3" creationId="{00000000-0000-0000-0000-000000000000}"/>
          </ac:spMkLst>
        </pc:spChg>
        <pc:spChg chg="mod">
          <ac:chgData name="Antonio Chaves" userId="9f307884d93720a1" providerId="LiveId" clId="{5FCC1283-4CA9-479A-858A-9998315D08DA}" dt="2023-10-06T13:45:31.983" v="10436" actId="1076"/>
          <ac:spMkLst>
            <pc:docMk/>
            <pc:sldMk cId="980654685" sldId="555"/>
            <ac:spMk id="5" creationId="{4EB1916D-4834-654A-A7A9-E9163B9659C5}"/>
          </ac:spMkLst>
        </pc:spChg>
      </pc:sldChg>
      <pc:sldChg chg="modSp mod ord">
        <pc:chgData name="Antonio Chaves" userId="9f307884d93720a1" providerId="LiveId" clId="{5FCC1283-4CA9-479A-858A-9998315D08DA}" dt="2023-10-07T15:11:56.183" v="11232" actId="255"/>
        <pc:sldMkLst>
          <pc:docMk/>
          <pc:sldMk cId="3641677802" sldId="556"/>
        </pc:sldMkLst>
        <pc:spChg chg="mod">
          <ac:chgData name="Antonio Chaves" userId="9f307884d93720a1" providerId="LiveId" clId="{5FCC1283-4CA9-479A-858A-9998315D08DA}" dt="2023-10-07T15:11:56.183" v="11232" actId="255"/>
          <ac:spMkLst>
            <pc:docMk/>
            <pc:sldMk cId="3641677802" sldId="556"/>
            <ac:spMk id="2" creationId="{00000000-0000-0000-0000-000000000000}"/>
          </ac:spMkLst>
        </pc:spChg>
        <pc:spChg chg="mod">
          <ac:chgData name="Antonio Chaves" userId="9f307884d93720a1" providerId="LiveId" clId="{5FCC1283-4CA9-479A-858A-9998315D08DA}" dt="2023-10-06T13:47:22.885" v="10450" actId="1076"/>
          <ac:spMkLst>
            <pc:docMk/>
            <pc:sldMk cId="3641677802" sldId="556"/>
            <ac:spMk id="3" creationId="{00000000-0000-0000-0000-000000000000}"/>
          </ac:spMkLst>
        </pc:spChg>
        <pc:spChg chg="mod">
          <ac:chgData name="Antonio Chaves" userId="9f307884d93720a1" providerId="LiveId" clId="{5FCC1283-4CA9-479A-858A-9998315D08DA}" dt="2023-10-06T13:47:29.686" v="10454" actId="1038"/>
          <ac:spMkLst>
            <pc:docMk/>
            <pc:sldMk cId="3641677802" sldId="556"/>
            <ac:spMk id="5" creationId="{4EB1916D-4834-654A-A7A9-E9163B9659C5}"/>
          </ac:spMkLst>
        </pc:spChg>
      </pc:sldChg>
      <pc:sldChg chg="modSp mod ord">
        <pc:chgData name="Antonio Chaves" userId="9f307884d93720a1" providerId="LiveId" clId="{5FCC1283-4CA9-479A-858A-9998315D08DA}" dt="2023-10-07T15:12:04.118" v="11233" actId="255"/>
        <pc:sldMkLst>
          <pc:docMk/>
          <pc:sldMk cId="4002501250" sldId="557"/>
        </pc:sldMkLst>
        <pc:spChg chg="mod">
          <ac:chgData name="Antonio Chaves" userId="9f307884d93720a1" providerId="LiveId" clId="{5FCC1283-4CA9-479A-858A-9998315D08DA}" dt="2023-10-07T15:12:04.118" v="11233" actId="255"/>
          <ac:spMkLst>
            <pc:docMk/>
            <pc:sldMk cId="4002501250" sldId="557"/>
            <ac:spMk id="2" creationId="{00000000-0000-0000-0000-000000000000}"/>
          </ac:spMkLst>
        </pc:spChg>
        <pc:spChg chg="mod">
          <ac:chgData name="Antonio Chaves" userId="9f307884d93720a1" providerId="LiveId" clId="{5FCC1283-4CA9-479A-858A-9998315D08DA}" dt="2023-10-06T13:48:16.146" v="10463" actId="1076"/>
          <ac:spMkLst>
            <pc:docMk/>
            <pc:sldMk cId="4002501250" sldId="557"/>
            <ac:spMk id="3" creationId="{00000000-0000-0000-0000-000000000000}"/>
          </ac:spMkLst>
        </pc:spChg>
        <pc:spChg chg="mod">
          <ac:chgData name="Antonio Chaves" userId="9f307884d93720a1" providerId="LiveId" clId="{5FCC1283-4CA9-479A-858A-9998315D08DA}" dt="2023-10-06T13:48:16.146" v="10463" actId="1076"/>
          <ac:spMkLst>
            <pc:docMk/>
            <pc:sldMk cId="4002501250" sldId="557"/>
            <ac:spMk id="5" creationId="{4EB1916D-4834-654A-A7A9-E9163B9659C5}"/>
          </ac:spMkLst>
        </pc:spChg>
      </pc:sldChg>
      <pc:sldChg chg="modSp add del mod ord">
        <pc:chgData name="Antonio Chaves" userId="9f307884d93720a1" providerId="LiveId" clId="{5FCC1283-4CA9-479A-858A-9998315D08DA}" dt="2023-10-07T20:32:50.897" v="11398" actId="113"/>
        <pc:sldMkLst>
          <pc:docMk/>
          <pc:sldMk cId="418135759" sldId="558"/>
        </pc:sldMkLst>
        <pc:spChg chg="mod">
          <ac:chgData name="Antonio Chaves" userId="9f307884d93720a1" providerId="LiveId" clId="{5FCC1283-4CA9-479A-858A-9998315D08DA}" dt="2023-10-06T01:03:53.826" v="9666" actId="255"/>
          <ac:spMkLst>
            <pc:docMk/>
            <pc:sldMk cId="418135759" sldId="558"/>
            <ac:spMk id="2" creationId="{00000000-0000-0000-0000-000000000000}"/>
          </ac:spMkLst>
        </pc:spChg>
        <pc:spChg chg="mod">
          <ac:chgData name="Antonio Chaves" userId="9f307884d93720a1" providerId="LiveId" clId="{5FCC1283-4CA9-479A-858A-9998315D08DA}" dt="2023-10-07T20:32:50.897" v="11398" actId="113"/>
          <ac:spMkLst>
            <pc:docMk/>
            <pc:sldMk cId="418135759" sldId="558"/>
            <ac:spMk id="3" creationId="{00000000-0000-0000-0000-000000000000}"/>
          </ac:spMkLst>
        </pc:spChg>
        <pc:spChg chg="mod">
          <ac:chgData name="Antonio Chaves" userId="9f307884d93720a1" providerId="LiveId" clId="{5FCC1283-4CA9-479A-858A-9998315D08DA}" dt="2023-10-06T19:56:33.832" v="10931" actId="1076"/>
          <ac:spMkLst>
            <pc:docMk/>
            <pc:sldMk cId="418135759" sldId="558"/>
            <ac:spMk id="9" creationId="{7EA70002-5C3C-1E2D-4033-AC1E24BFBEDA}"/>
          </ac:spMkLst>
        </pc:spChg>
      </pc:sldChg>
      <pc:sldChg chg="add del ord">
        <pc:chgData name="Antonio Chaves" userId="9f307884d93720a1" providerId="LiveId" clId="{5FCC1283-4CA9-479A-858A-9998315D08DA}" dt="2023-10-05T14:38:34.098" v="8753" actId="47"/>
        <pc:sldMkLst>
          <pc:docMk/>
          <pc:sldMk cId="0" sldId="567"/>
        </pc:sldMkLst>
      </pc:sldChg>
      <pc:sldChg chg="addSp delSp modSp add del mod delAnim modAnim">
        <pc:chgData name="Antonio Chaves" userId="9f307884d93720a1" providerId="LiveId" clId="{5FCC1283-4CA9-479A-858A-9998315D08DA}" dt="2023-09-11T11:03:16.624" v="7723" actId="47"/>
        <pc:sldMkLst>
          <pc:docMk/>
          <pc:sldMk cId="2724452216" sldId="568"/>
        </pc:sldMkLst>
        <pc:spChg chg="mod">
          <ac:chgData name="Antonio Chaves" userId="9f307884d93720a1" providerId="LiveId" clId="{5FCC1283-4CA9-479A-858A-9998315D08DA}" dt="2023-09-03T00:35:04.922" v="1139" actId="1076"/>
          <ac:spMkLst>
            <pc:docMk/>
            <pc:sldMk cId="2724452216" sldId="568"/>
            <ac:spMk id="3" creationId="{71ADCB34-2C15-DED8-BBEB-62022DD66279}"/>
          </ac:spMkLst>
        </pc:spChg>
        <pc:spChg chg="del">
          <ac:chgData name="Antonio Chaves" userId="9f307884d93720a1" providerId="LiveId" clId="{5FCC1283-4CA9-479A-858A-9998315D08DA}" dt="2023-09-03T00:24:01.975" v="999" actId="478"/>
          <ac:spMkLst>
            <pc:docMk/>
            <pc:sldMk cId="2724452216" sldId="568"/>
            <ac:spMk id="8" creationId="{63263C11-8766-1233-CAB8-411D6F32A7AA}"/>
          </ac:spMkLst>
        </pc:spChg>
        <pc:spChg chg="add mod">
          <ac:chgData name="Antonio Chaves" userId="9f307884d93720a1" providerId="LiveId" clId="{5FCC1283-4CA9-479A-858A-9998315D08DA}" dt="2023-09-04T12:47:52.261" v="2631" actId="14100"/>
          <ac:spMkLst>
            <pc:docMk/>
            <pc:sldMk cId="2724452216" sldId="568"/>
            <ac:spMk id="14" creationId="{A111AC35-FFAF-D823-A501-24F7B2B638B0}"/>
          </ac:spMkLst>
        </pc:spChg>
        <pc:picChg chg="add mod">
          <ac:chgData name="Antonio Chaves" userId="9f307884d93720a1" providerId="LiveId" clId="{5FCC1283-4CA9-479A-858A-9998315D08DA}" dt="2023-09-03T00:31:20.602" v="1086" actId="1038"/>
          <ac:picMkLst>
            <pc:docMk/>
            <pc:sldMk cId="2724452216" sldId="568"/>
            <ac:picMk id="2" creationId="{0E4D7643-3BDF-F585-E880-54684892CB4E}"/>
          </ac:picMkLst>
        </pc:picChg>
        <pc:picChg chg="add mod">
          <ac:chgData name="Antonio Chaves" userId="9f307884d93720a1" providerId="LiveId" clId="{5FCC1283-4CA9-479A-858A-9998315D08DA}" dt="2023-09-03T00:31:38.927" v="1088" actId="1076"/>
          <ac:picMkLst>
            <pc:docMk/>
            <pc:sldMk cId="2724452216" sldId="568"/>
            <ac:picMk id="4" creationId="{01AA7248-B11D-FD7B-4AE0-625E8E3E1866}"/>
          </ac:picMkLst>
        </pc:picChg>
        <pc:picChg chg="mod">
          <ac:chgData name="Antonio Chaves" userId="9f307884d93720a1" providerId="LiveId" clId="{5FCC1283-4CA9-479A-858A-9998315D08DA}" dt="2023-09-03T00:34:42.519" v="1137" actId="1076"/>
          <ac:picMkLst>
            <pc:docMk/>
            <pc:sldMk cId="2724452216" sldId="568"/>
            <ac:picMk id="5" creationId="{684D5FBD-27A8-85C6-E546-4197E20F9F72}"/>
          </ac:picMkLst>
        </pc:picChg>
        <pc:picChg chg="add mod">
          <ac:chgData name="Antonio Chaves" userId="9f307884d93720a1" providerId="LiveId" clId="{5FCC1283-4CA9-479A-858A-9998315D08DA}" dt="2023-09-03T00:31:53.314" v="1090" actId="1076"/>
          <ac:picMkLst>
            <pc:docMk/>
            <pc:sldMk cId="2724452216" sldId="568"/>
            <ac:picMk id="6" creationId="{B4A9AF6C-9BDF-9291-B43D-31E18057881D}"/>
          </ac:picMkLst>
        </pc:picChg>
        <pc:picChg chg="mod">
          <ac:chgData name="Antonio Chaves" userId="9f307884d93720a1" providerId="LiveId" clId="{5FCC1283-4CA9-479A-858A-9998315D08DA}" dt="2023-09-03T00:32:45.816" v="1109" actId="1076"/>
          <ac:picMkLst>
            <pc:docMk/>
            <pc:sldMk cId="2724452216" sldId="568"/>
            <ac:picMk id="7" creationId="{ABE4BBED-DF1F-E72E-5782-6F6605F8D743}"/>
          </ac:picMkLst>
        </pc:picChg>
        <pc:picChg chg="add mod">
          <ac:chgData name="Antonio Chaves" userId="9f307884d93720a1" providerId="LiveId" clId="{5FCC1283-4CA9-479A-858A-9998315D08DA}" dt="2023-09-04T12:46:58.933" v="2629" actId="1038"/>
          <ac:picMkLst>
            <pc:docMk/>
            <pc:sldMk cId="2724452216" sldId="568"/>
            <ac:picMk id="8" creationId="{C091379F-40FA-0969-BD26-24A8C444D96E}"/>
          </ac:picMkLst>
        </pc:picChg>
        <pc:picChg chg="add mod">
          <ac:chgData name="Antonio Chaves" userId="9f307884d93720a1" providerId="LiveId" clId="{5FCC1283-4CA9-479A-858A-9998315D08DA}" dt="2023-09-03T00:33:02.388" v="1123" actId="1035"/>
          <ac:picMkLst>
            <pc:docMk/>
            <pc:sldMk cId="2724452216" sldId="568"/>
            <ac:picMk id="9" creationId="{22156DCC-F59B-27DD-CC6B-396AEBB950BD}"/>
          </ac:picMkLst>
        </pc:picChg>
        <pc:picChg chg="mod">
          <ac:chgData name="Antonio Chaves" userId="9f307884d93720a1" providerId="LiveId" clId="{5FCC1283-4CA9-479A-858A-9998315D08DA}" dt="2023-09-03T00:27:37.086" v="1076" actId="14100"/>
          <ac:picMkLst>
            <pc:docMk/>
            <pc:sldMk cId="2724452216" sldId="568"/>
            <ac:picMk id="10" creationId="{BC10610B-4609-AC55-9B29-F27115AFBF84}"/>
          </ac:picMkLst>
        </pc:picChg>
        <pc:picChg chg="add mod">
          <ac:chgData name="Antonio Chaves" userId="9f307884d93720a1" providerId="LiveId" clId="{5FCC1283-4CA9-479A-858A-9998315D08DA}" dt="2023-09-03T00:33:13.988" v="1125" actId="1076"/>
          <ac:picMkLst>
            <pc:docMk/>
            <pc:sldMk cId="2724452216" sldId="568"/>
            <ac:picMk id="11" creationId="{7E8CEA51-91E2-2A5D-3ED7-B6F99FD2EDC2}"/>
          </ac:picMkLst>
        </pc:picChg>
        <pc:picChg chg="add del mod">
          <ac:chgData name="Antonio Chaves" userId="9f307884d93720a1" providerId="LiveId" clId="{5FCC1283-4CA9-479A-858A-9998315D08DA}" dt="2023-09-04T12:45:56.903" v="2614" actId="478"/>
          <ac:picMkLst>
            <pc:docMk/>
            <pc:sldMk cId="2724452216" sldId="568"/>
            <ac:picMk id="12" creationId="{DBE78808-7B8C-8CF1-7233-94A5C9D02037}"/>
          </ac:picMkLst>
        </pc:picChg>
        <pc:picChg chg="add del mod">
          <ac:chgData name="Antonio Chaves" userId="9f307884d93720a1" providerId="LiveId" clId="{5FCC1283-4CA9-479A-858A-9998315D08DA}" dt="2023-09-04T12:45:23.231" v="2611" actId="478"/>
          <ac:picMkLst>
            <pc:docMk/>
            <pc:sldMk cId="2724452216" sldId="568"/>
            <ac:picMk id="13" creationId="{F0CAE3D0-25A5-A0BC-3229-E18FB8AFACA2}"/>
          </ac:picMkLst>
        </pc:picChg>
        <pc:picChg chg="del">
          <ac:chgData name="Antonio Chaves" userId="9f307884d93720a1" providerId="LiveId" clId="{5FCC1283-4CA9-479A-858A-9998315D08DA}" dt="2023-09-03T00:32:21.429" v="1099" actId="478"/>
          <ac:picMkLst>
            <pc:docMk/>
            <pc:sldMk cId="2724452216" sldId="568"/>
            <ac:picMk id="14" creationId="{CA094410-7C28-17D6-DECE-96B41FF43130}"/>
          </ac:picMkLst>
        </pc:picChg>
        <pc:picChg chg="del">
          <ac:chgData name="Antonio Chaves" userId="9f307884d93720a1" providerId="LiveId" clId="{5FCC1283-4CA9-479A-858A-9998315D08DA}" dt="2023-09-03T00:32:22.160" v="1100" actId="478"/>
          <ac:picMkLst>
            <pc:docMk/>
            <pc:sldMk cId="2724452216" sldId="568"/>
            <ac:picMk id="15" creationId="{ACD3A90F-BBA3-B7A8-F0A3-7C1116CBE32D}"/>
          </ac:picMkLst>
        </pc:picChg>
        <pc:picChg chg="del">
          <ac:chgData name="Antonio Chaves" userId="9f307884d93720a1" providerId="LiveId" clId="{5FCC1283-4CA9-479A-858A-9998315D08DA}" dt="2023-09-03T00:32:23.133" v="1101" actId="478"/>
          <ac:picMkLst>
            <pc:docMk/>
            <pc:sldMk cId="2724452216" sldId="568"/>
            <ac:picMk id="16" creationId="{08D3A17A-BDFC-BFED-335B-778D2972F97F}"/>
          </ac:picMkLst>
        </pc:picChg>
        <pc:picChg chg="del mod">
          <ac:chgData name="Antonio Chaves" userId="9f307884d93720a1" providerId="LiveId" clId="{5FCC1283-4CA9-479A-858A-9998315D08DA}" dt="2023-09-03T00:32:23.891" v="1103" actId="478"/>
          <ac:picMkLst>
            <pc:docMk/>
            <pc:sldMk cId="2724452216" sldId="568"/>
            <ac:picMk id="17" creationId="{9682E61B-FCD6-3CE5-2303-1F0BA7506EE4}"/>
          </ac:picMkLst>
        </pc:picChg>
        <pc:picChg chg="del mod">
          <ac:chgData name="Antonio Chaves" userId="9f307884d93720a1" providerId="LiveId" clId="{5FCC1283-4CA9-479A-858A-9998315D08DA}" dt="2023-09-03T00:32:24.649" v="1105" actId="478"/>
          <ac:picMkLst>
            <pc:docMk/>
            <pc:sldMk cId="2724452216" sldId="568"/>
            <ac:picMk id="18" creationId="{6A80D28F-5F73-CD32-7152-67C3A199CC7E}"/>
          </ac:picMkLst>
        </pc:picChg>
        <pc:picChg chg="del">
          <ac:chgData name="Antonio Chaves" userId="9f307884d93720a1" providerId="LiveId" clId="{5FCC1283-4CA9-479A-858A-9998315D08DA}" dt="2023-09-03T00:32:26.112" v="1106" actId="478"/>
          <ac:picMkLst>
            <pc:docMk/>
            <pc:sldMk cId="2724452216" sldId="568"/>
            <ac:picMk id="19" creationId="{F1FBAE84-77C1-5FE5-A325-045CC80BDAB8}"/>
          </ac:picMkLst>
        </pc:picChg>
        <pc:picChg chg="mod">
          <ac:chgData name="Antonio Chaves" userId="9f307884d93720a1" providerId="LiveId" clId="{5FCC1283-4CA9-479A-858A-9998315D08DA}" dt="2023-09-03T00:32:14.569" v="1098" actId="1076"/>
          <ac:picMkLst>
            <pc:docMk/>
            <pc:sldMk cId="2724452216" sldId="568"/>
            <ac:picMk id="20" creationId="{76DE130D-F7C6-8A67-0A9D-37CE548CAAC5}"/>
          </ac:picMkLst>
        </pc:picChg>
        <pc:picChg chg="del">
          <ac:chgData name="Antonio Chaves" userId="9f307884d93720a1" providerId="LiveId" clId="{5FCC1283-4CA9-479A-858A-9998315D08DA}" dt="2023-09-03T00:31:57.454" v="1093" actId="478"/>
          <ac:picMkLst>
            <pc:docMk/>
            <pc:sldMk cId="2724452216" sldId="568"/>
            <ac:picMk id="21" creationId="{794E5A5B-BD35-0082-4853-148401C1E352}"/>
          </ac:picMkLst>
        </pc:picChg>
        <pc:picChg chg="del">
          <ac:chgData name="Antonio Chaves" userId="9f307884d93720a1" providerId="LiveId" clId="{5FCC1283-4CA9-479A-858A-9998315D08DA}" dt="2023-09-03T00:31:56.481" v="1092" actId="478"/>
          <ac:picMkLst>
            <pc:docMk/>
            <pc:sldMk cId="2724452216" sldId="568"/>
            <ac:picMk id="22" creationId="{EB614FCC-C50A-4920-265F-0876995FA2C0}"/>
          </ac:picMkLst>
        </pc:picChg>
        <pc:picChg chg="del">
          <ac:chgData name="Antonio Chaves" userId="9f307884d93720a1" providerId="LiveId" clId="{5FCC1283-4CA9-479A-858A-9998315D08DA}" dt="2023-09-03T00:31:55.634" v="1091" actId="478"/>
          <ac:picMkLst>
            <pc:docMk/>
            <pc:sldMk cId="2724452216" sldId="568"/>
            <ac:picMk id="23" creationId="{B3D274DF-2590-1432-C153-80AB5051F48B}"/>
          </ac:picMkLst>
        </pc:picChg>
        <pc:picChg chg="add mod">
          <ac:chgData name="Antonio Chaves" userId="9f307884d93720a1" providerId="LiveId" clId="{5FCC1283-4CA9-479A-858A-9998315D08DA}" dt="2023-09-03T00:34:32.989" v="1133" actId="1076"/>
          <ac:picMkLst>
            <pc:docMk/>
            <pc:sldMk cId="2724452216" sldId="568"/>
            <ac:picMk id="24" creationId="{8BC55FFA-7EAE-7C51-6E8E-48D0629BFABC}"/>
          </ac:picMkLst>
        </pc:picChg>
        <pc:picChg chg="add mod">
          <ac:chgData name="Antonio Chaves" userId="9f307884d93720a1" providerId="LiveId" clId="{5FCC1283-4CA9-479A-858A-9998315D08DA}" dt="2023-09-03T00:34:47.945" v="1138" actId="1076"/>
          <ac:picMkLst>
            <pc:docMk/>
            <pc:sldMk cId="2724452216" sldId="568"/>
            <ac:picMk id="25" creationId="{3CE39853-F46F-4441-B50B-7AD9B50C7C65}"/>
          </ac:picMkLst>
        </pc:picChg>
      </pc:sldChg>
      <pc:sldChg chg="addSp delSp modSp add del mod ord delAnim">
        <pc:chgData name="Antonio Chaves" userId="9f307884d93720a1" providerId="LiveId" clId="{5FCC1283-4CA9-479A-858A-9998315D08DA}" dt="2023-10-06T19:35:42.272" v="10850" actId="47"/>
        <pc:sldMkLst>
          <pc:docMk/>
          <pc:sldMk cId="449536429" sldId="569"/>
        </pc:sldMkLst>
        <pc:spChg chg="del">
          <ac:chgData name="Antonio Chaves" userId="9f307884d93720a1" providerId="LiveId" clId="{5FCC1283-4CA9-479A-858A-9998315D08DA}" dt="2023-09-02T19:49:22.341" v="83" actId="478"/>
          <ac:spMkLst>
            <pc:docMk/>
            <pc:sldMk cId="449536429" sldId="569"/>
            <ac:spMk id="3" creationId="{00000000-0000-0000-0000-000000000000}"/>
          </ac:spMkLst>
        </pc:spChg>
        <pc:spChg chg="add del mod">
          <ac:chgData name="Antonio Chaves" userId="9f307884d93720a1" providerId="LiveId" clId="{5FCC1283-4CA9-479A-858A-9998315D08DA}" dt="2023-09-02T19:49:26.261" v="84" actId="478"/>
          <ac:spMkLst>
            <pc:docMk/>
            <pc:sldMk cId="449536429" sldId="569"/>
            <ac:spMk id="7" creationId="{00F067DA-EB7D-668B-7D04-E2996C8D386C}"/>
          </ac:spMkLst>
        </pc:spChg>
        <pc:spChg chg="del">
          <ac:chgData name="Antonio Chaves" userId="9f307884d93720a1" providerId="LiveId" clId="{5FCC1283-4CA9-479A-858A-9998315D08DA}" dt="2023-09-02T19:49:19.025" v="82" actId="478"/>
          <ac:spMkLst>
            <pc:docMk/>
            <pc:sldMk cId="449536429" sldId="569"/>
            <ac:spMk id="9" creationId="{7EA70002-5C3C-1E2D-4033-AC1E24BFBEDA}"/>
          </ac:spMkLst>
        </pc:spChg>
        <pc:spChg chg="del mod">
          <ac:chgData name="Antonio Chaves" userId="9f307884d93720a1" providerId="LiveId" clId="{5FCC1283-4CA9-479A-858A-9998315D08DA}" dt="2023-09-02T21:14:46.844" v="317" actId="478"/>
          <ac:spMkLst>
            <pc:docMk/>
            <pc:sldMk cId="449536429" sldId="569"/>
            <ac:spMk id="10" creationId="{46FEF090-42E9-7DCD-38D2-C306BCB17CDD}"/>
          </ac:spMkLst>
        </pc:spChg>
        <pc:picChg chg="add mod">
          <ac:chgData name="Antonio Chaves" userId="9f307884d93720a1" providerId="LiveId" clId="{5FCC1283-4CA9-479A-858A-9998315D08DA}" dt="2023-10-06T13:30:09.221" v="10339" actId="1076"/>
          <ac:picMkLst>
            <pc:docMk/>
            <pc:sldMk cId="449536429" sldId="569"/>
            <ac:picMk id="3" creationId="{81C9ED05-C3FF-EA94-4DBB-D331EA9AD56D}"/>
          </ac:picMkLst>
        </pc:picChg>
        <pc:picChg chg="add mod">
          <ac:chgData name="Antonio Chaves" userId="9f307884d93720a1" providerId="LiveId" clId="{5FCC1283-4CA9-479A-858A-9998315D08DA}" dt="2023-10-06T13:49:22.574" v="10469" actId="1076"/>
          <ac:picMkLst>
            <pc:docMk/>
            <pc:sldMk cId="449536429" sldId="569"/>
            <ac:picMk id="4" creationId="{3E5853C6-9A15-1F10-F5AC-252D415B204E}"/>
          </ac:picMkLst>
        </pc:picChg>
        <pc:picChg chg="del mod">
          <ac:chgData name="Antonio Chaves" userId="9f307884d93720a1" providerId="LiveId" clId="{5FCC1283-4CA9-479A-858A-9998315D08DA}" dt="2023-09-02T21:14:54.241" v="318" actId="478"/>
          <ac:picMkLst>
            <pc:docMk/>
            <pc:sldMk cId="449536429" sldId="569"/>
            <ac:picMk id="5" creationId="{35D3E044-1BFE-45EA-1708-1A294371D6AC}"/>
          </ac:picMkLst>
        </pc:picChg>
        <pc:picChg chg="del">
          <ac:chgData name="Antonio Chaves" userId="9f307884d93720a1" providerId="LiveId" clId="{5FCC1283-4CA9-479A-858A-9998315D08DA}" dt="2023-09-02T19:50:15.536" v="90" actId="478"/>
          <ac:picMkLst>
            <pc:docMk/>
            <pc:sldMk cId="449536429" sldId="569"/>
            <ac:picMk id="6" creationId="{9961B14C-7C60-8A43-4C56-61B6C0079EFC}"/>
          </ac:picMkLst>
        </pc:picChg>
        <pc:picChg chg="del mod">
          <ac:chgData name="Antonio Chaves" userId="9f307884d93720a1" providerId="LiveId" clId="{5FCC1283-4CA9-479A-858A-9998315D08DA}" dt="2023-09-02T21:14:54.241" v="318" actId="478"/>
          <ac:picMkLst>
            <pc:docMk/>
            <pc:sldMk cId="449536429" sldId="569"/>
            <ac:picMk id="8" creationId="{CAEC1FE7-590B-5EE1-94E6-07B2C83D35B2}"/>
          </ac:picMkLst>
        </pc:picChg>
        <pc:picChg chg="del mod">
          <ac:chgData name="Antonio Chaves" userId="9f307884d93720a1" providerId="LiveId" clId="{5FCC1283-4CA9-479A-858A-9998315D08DA}" dt="2023-09-02T21:14:54.241" v="318" actId="478"/>
          <ac:picMkLst>
            <pc:docMk/>
            <pc:sldMk cId="449536429" sldId="569"/>
            <ac:picMk id="12" creationId="{13276C34-1A2A-944C-F2DD-E8E2C8B2200B}"/>
          </ac:picMkLst>
        </pc:picChg>
        <pc:picChg chg="add mod">
          <ac:chgData name="Antonio Chaves" userId="9f307884d93720a1" providerId="LiveId" clId="{5FCC1283-4CA9-479A-858A-9998315D08DA}" dt="2023-09-02T19:54:49.223" v="135" actId="1076"/>
          <ac:picMkLst>
            <pc:docMk/>
            <pc:sldMk cId="449536429" sldId="569"/>
            <ac:picMk id="13" creationId="{163362AD-1639-DA1C-8D0F-14954382596D}"/>
          </ac:picMkLst>
        </pc:picChg>
        <pc:picChg chg="del mod">
          <ac:chgData name="Antonio Chaves" userId="9f307884d93720a1" providerId="LiveId" clId="{5FCC1283-4CA9-479A-858A-9998315D08DA}" dt="2023-09-02T21:14:54.241" v="318" actId="478"/>
          <ac:picMkLst>
            <pc:docMk/>
            <pc:sldMk cId="449536429" sldId="569"/>
            <ac:picMk id="15" creationId="{A0C74F92-BBF6-AD7F-F088-6C90AF913880}"/>
          </ac:picMkLst>
        </pc:picChg>
        <pc:picChg chg="add mod">
          <ac:chgData name="Antonio Chaves" userId="9f307884d93720a1" providerId="LiveId" clId="{5FCC1283-4CA9-479A-858A-9998315D08DA}" dt="2023-09-02T20:08:30.813" v="156" actId="1076"/>
          <ac:picMkLst>
            <pc:docMk/>
            <pc:sldMk cId="449536429" sldId="569"/>
            <ac:picMk id="16" creationId="{AE06DC8C-AB20-5110-9748-7F375DB1C6A9}"/>
          </ac:picMkLst>
        </pc:picChg>
        <pc:picChg chg="del mod">
          <ac:chgData name="Antonio Chaves" userId="9f307884d93720a1" providerId="LiveId" clId="{5FCC1283-4CA9-479A-858A-9998315D08DA}" dt="2023-09-02T21:14:54.241" v="318" actId="478"/>
          <ac:picMkLst>
            <pc:docMk/>
            <pc:sldMk cId="449536429" sldId="569"/>
            <ac:picMk id="17" creationId="{42AE41C4-7865-48DD-B6F3-DF49E841B652}"/>
          </ac:picMkLst>
        </pc:picChg>
        <pc:picChg chg="del mod">
          <ac:chgData name="Antonio Chaves" userId="9f307884d93720a1" providerId="LiveId" clId="{5FCC1283-4CA9-479A-858A-9998315D08DA}" dt="2023-09-02T19:52:33.018" v="127" actId="478"/>
          <ac:picMkLst>
            <pc:docMk/>
            <pc:sldMk cId="449536429" sldId="569"/>
            <ac:picMk id="19" creationId="{9F81B488-B4CF-B745-0BCD-BD837C941E41}"/>
          </ac:picMkLst>
        </pc:picChg>
        <pc:picChg chg="add mod">
          <ac:chgData name="Antonio Chaves" userId="9f307884d93720a1" providerId="LiveId" clId="{5FCC1283-4CA9-479A-858A-9998315D08DA}" dt="2023-09-02T20:07:55.774" v="154" actId="1076"/>
          <ac:picMkLst>
            <pc:docMk/>
            <pc:sldMk cId="449536429" sldId="569"/>
            <ac:picMk id="20" creationId="{550D44F6-8ED6-2EEE-5A38-B790FD54E2FD}"/>
          </ac:picMkLst>
        </pc:picChg>
        <pc:picChg chg="del mod">
          <ac:chgData name="Antonio Chaves" userId="9f307884d93720a1" providerId="LiveId" clId="{5FCC1283-4CA9-479A-858A-9998315D08DA}" dt="2023-09-02T21:14:54.241" v="318" actId="478"/>
          <ac:picMkLst>
            <pc:docMk/>
            <pc:sldMk cId="449536429" sldId="569"/>
            <ac:picMk id="21" creationId="{0B05A1B9-5A81-CEA4-3FD3-C76BDD70D781}"/>
          </ac:picMkLst>
        </pc:picChg>
        <pc:picChg chg="del mod">
          <ac:chgData name="Antonio Chaves" userId="9f307884d93720a1" providerId="LiveId" clId="{5FCC1283-4CA9-479A-858A-9998315D08DA}" dt="2023-09-02T21:14:54.241" v="318" actId="478"/>
          <ac:picMkLst>
            <pc:docMk/>
            <pc:sldMk cId="449536429" sldId="569"/>
            <ac:picMk id="23" creationId="{76E2EFF8-436F-13BC-1304-DFB6C96C5B69}"/>
          </ac:picMkLst>
        </pc:picChg>
        <pc:picChg chg="add mod">
          <ac:chgData name="Antonio Chaves" userId="9f307884d93720a1" providerId="LiveId" clId="{5FCC1283-4CA9-479A-858A-9998315D08DA}" dt="2023-09-02T19:59:11.551" v="141" actId="1076"/>
          <ac:picMkLst>
            <pc:docMk/>
            <pc:sldMk cId="449536429" sldId="569"/>
            <ac:picMk id="24" creationId="{E9806886-647B-DE2D-8787-B0B91408C9BA}"/>
          </ac:picMkLst>
        </pc:picChg>
        <pc:picChg chg="add mod">
          <ac:chgData name="Antonio Chaves" userId="9f307884d93720a1" providerId="LiveId" clId="{5FCC1283-4CA9-479A-858A-9998315D08DA}" dt="2023-09-02T20:02:18.084" v="144" actId="1076"/>
          <ac:picMkLst>
            <pc:docMk/>
            <pc:sldMk cId="449536429" sldId="569"/>
            <ac:picMk id="26" creationId="{0D36AA49-0632-FCDB-FC59-41AB85E08452}"/>
          </ac:picMkLst>
        </pc:picChg>
        <pc:picChg chg="add del mod">
          <ac:chgData name="Antonio Chaves" userId="9f307884d93720a1" providerId="LiveId" clId="{5FCC1283-4CA9-479A-858A-9998315D08DA}" dt="2023-09-02T20:03:16.210" v="147" actId="478"/>
          <ac:picMkLst>
            <pc:docMk/>
            <pc:sldMk cId="449536429" sldId="569"/>
            <ac:picMk id="28" creationId="{573A88AD-24C7-8FC2-FC87-01068C684B0E}"/>
          </ac:picMkLst>
        </pc:picChg>
        <pc:picChg chg="add mod">
          <ac:chgData name="Antonio Chaves" userId="9f307884d93720a1" providerId="LiveId" clId="{5FCC1283-4CA9-479A-858A-9998315D08DA}" dt="2023-09-02T20:05:16.893" v="149" actId="1076"/>
          <ac:picMkLst>
            <pc:docMk/>
            <pc:sldMk cId="449536429" sldId="569"/>
            <ac:picMk id="30" creationId="{39DB64B6-2503-E4AC-8B9E-4E3ADFE5D28E}"/>
          </ac:picMkLst>
        </pc:picChg>
        <pc:picChg chg="add mod">
          <ac:chgData name="Antonio Chaves" userId="9f307884d93720a1" providerId="LiveId" clId="{5FCC1283-4CA9-479A-858A-9998315D08DA}" dt="2023-09-02T20:07:59.091" v="155" actId="1076"/>
          <ac:picMkLst>
            <pc:docMk/>
            <pc:sldMk cId="449536429" sldId="569"/>
            <ac:picMk id="32" creationId="{A8D5C35F-60EE-7E24-6F59-C7883B1EAFAB}"/>
          </ac:picMkLst>
        </pc:picChg>
        <pc:picChg chg="add mod">
          <ac:chgData name="Antonio Chaves" userId="9f307884d93720a1" providerId="LiveId" clId="{5FCC1283-4CA9-479A-858A-9998315D08DA}" dt="2023-09-02T20:07:53.272" v="153" actId="1076"/>
          <ac:picMkLst>
            <pc:docMk/>
            <pc:sldMk cId="449536429" sldId="569"/>
            <ac:picMk id="34" creationId="{12225AF2-94C0-E141-BFB7-BFA7BAC877B2}"/>
          </ac:picMkLst>
        </pc:picChg>
        <pc:picChg chg="add mod">
          <ac:chgData name="Antonio Chaves" userId="9f307884d93720a1" providerId="LiveId" clId="{5FCC1283-4CA9-479A-858A-9998315D08DA}" dt="2023-09-02T20:09:43.684" v="158" actId="1076"/>
          <ac:picMkLst>
            <pc:docMk/>
            <pc:sldMk cId="449536429" sldId="569"/>
            <ac:picMk id="36" creationId="{BAA644B9-5D43-D257-E51A-9B4D42F8BD71}"/>
          </ac:picMkLst>
        </pc:picChg>
        <pc:picChg chg="add mod">
          <ac:chgData name="Antonio Chaves" userId="9f307884d93720a1" providerId="LiveId" clId="{5FCC1283-4CA9-479A-858A-9998315D08DA}" dt="2023-09-02T20:17:36.409" v="160" actId="688"/>
          <ac:picMkLst>
            <pc:docMk/>
            <pc:sldMk cId="449536429" sldId="569"/>
            <ac:picMk id="38" creationId="{CB38ECF2-D957-D4BB-8922-0DA09E975213}"/>
          </ac:picMkLst>
        </pc:picChg>
        <pc:picChg chg="add mod">
          <ac:chgData name="Antonio Chaves" userId="9f307884d93720a1" providerId="LiveId" clId="{5FCC1283-4CA9-479A-858A-9998315D08DA}" dt="2023-09-02T21:14:44.200" v="316" actId="1076"/>
          <ac:picMkLst>
            <pc:docMk/>
            <pc:sldMk cId="449536429" sldId="569"/>
            <ac:picMk id="40" creationId="{938EBFB5-7DB5-872F-D674-7E6367A66D58}"/>
          </ac:picMkLst>
        </pc:picChg>
        <pc:picChg chg="add mod">
          <ac:chgData name="Antonio Chaves" userId="9f307884d93720a1" providerId="LiveId" clId="{5FCC1283-4CA9-479A-858A-9998315D08DA}" dt="2023-09-02T21:14:59.191" v="320" actId="1076"/>
          <ac:picMkLst>
            <pc:docMk/>
            <pc:sldMk cId="449536429" sldId="569"/>
            <ac:picMk id="42" creationId="{2BF279F2-4A3B-F833-42B5-5CF92E2DBE68}"/>
          </ac:picMkLst>
        </pc:picChg>
        <pc:picChg chg="add mod">
          <ac:chgData name="Antonio Chaves" userId="9f307884d93720a1" providerId="LiveId" clId="{5FCC1283-4CA9-479A-858A-9998315D08DA}" dt="2023-09-02T21:15:53.695" v="338" actId="1076"/>
          <ac:picMkLst>
            <pc:docMk/>
            <pc:sldMk cId="449536429" sldId="569"/>
            <ac:picMk id="44" creationId="{C0028DD9-43D2-7FAB-307E-7C66F7F9880D}"/>
          </ac:picMkLst>
        </pc:picChg>
        <pc:picChg chg="add mod">
          <ac:chgData name="Antonio Chaves" userId="9f307884d93720a1" providerId="LiveId" clId="{5FCC1283-4CA9-479A-858A-9998315D08DA}" dt="2023-09-02T21:15:50.960" v="337" actId="1076"/>
          <ac:picMkLst>
            <pc:docMk/>
            <pc:sldMk cId="449536429" sldId="569"/>
            <ac:picMk id="46" creationId="{96138339-1009-E917-6D16-2AD6FE9D3536}"/>
          </ac:picMkLst>
        </pc:picChg>
        <pc:picChg chg="add mod">
          <ac:chgData name="Antonio Chaves" userId="9f307884d93720a1" providerId="LiveId" clId="{5FCC1283-4CA9-479A-858A-9998315D08DA}" dt="2023-09-02T21:15:49.409" v="336" actId="1076"/>
          <ac:picMkLst>
            <pc:docMk/>
            <pc:sldMk cId="449536429" sldId="569"/>
            <ac:picMk id="48" creationId="{93DC56AD-68AD-4143-467D-8754EA4B5A82}"/>
          </ac:picMkLst>
        </pc:picChg>
        <pc:picChg chg="add mod">
          <ac:chgData name="Antonio Chaves" userId="9f307884d93720a1" providerId="LiveId" clId="{5FCC1283-4CA9-479A-858A-9998315D08DA}" dt="2023-09-02T21:15:44.795" v="334" actId="1076"/>
          <ac:picMkLst>
            <pc:docMk/>
            <pc:sldMk cId="449536429" sldId="569"/>
            <ac:picMk id="50" creationId="{A2153BFF-6513-4D43-C3CB-429DEC839F29}"/>
          </ac:picMkLst>
        </pc:picChg>
        <pc:picChg chg="add mod">
          <ac:chgData name="Antonio Chaves" userId="9f307884d93720a1" providerId="LiveId" clId="{5FCC1283-4CA9-479A-858A-9998315D08DA}" dt="2023-09-02T21:15:43.567" v="333" actId="1076"/>
          <ac:picMkLst>
            <pc:docMk/>
            <pc:sldMk cId="449536429" sldId="569"/>
            <ac:picMk id="52" creationId="{1828DF27-3478-1622-8B9F-2D4684E399A6}"/>
          </ac:picMkLst>
        </pc:picChg>
        <pc:picChg chg="add mod">
          <ac:chgData name="Antonio Chaves" userId="9f307884d93720a1" providerId="LiveId" clId="{5FCC1283-4CA9-479A-858A-9998315D08DA}" dt="2023-09-02T21:15:09.012" v="321" actId="1076"/>
          <ac:picMkLst>
            <pc:docMk/>
            <pc:sldMk cId="449536429" sldId="569"/>
            <ac:picMk id="54" creationId="{EE4A8800-ECC7-53FC-6568-4E549ECECD82}"/>
          </ac:picMkLst>
        </pc:picChg>
        <pc:picChg chg="add mod">
          <ac:chgData name="Antonio Chaves" userId="9f307884d93720a1" providerId="LiveId" clId="{5FCC1283-4CA9-479A-858A-9998315D08DA}" dt="2023-09-02T21:15:34.632" v="330" actId="1076"/>
          <ac:picMkLst>
            <pc:docMk/>
            <pc:sldMk cId="449536429" sldId="569"/>
            <ac:picMk id="56" creationId="{89C9773F-C2CA-E693-9559-0C071EF1E565}"/>
          </ac:picMkLst>
        </pc:picChg>
        <pc:picChg chg="add mod">
          <ac:chgData name="Antonio Chaves" userId="9f307884d93720a1" providerId="LiveId" clId="{5FCC1283-4CA9-479A-858A-9998315D08DA}" dt="2023-09-02T21:15:35.307" v="331" actId="1076"/>
          <ac:picMkLst>
            <pc:docMk/>
            <pc:sldMk cId="449536429" sldId="569"/>
            <ac:picMk id="58" creationId="{21695DF5-1412-6190-9627-F0AC3B4CAD68}"/>
          </ac:picMkLst>
        </pc:picChg>
        <pc:picChg chg="add mod">
          <ac:chgData name="Antonio Chaves" userId="9f307884d93720a1" providerId="LiveId" clId="{5FCC1283-4CA9-479A-858A-9998315D08DA}" dt="2023-09-02T20:17:36.409" v="160" actId="688"/>
          <ac:picMkLst>
            <pc:docMk/>
            <pc:sldMk cId="449536429" sldId="569"/>
            <ac:picMk id="60" creationId="{F441BB49-98EF-A4F6-5A05-462DE2DF8D44}"/>
          </ac:picMkLst>
        </pc:picChg>
        <pc:picChg chg="add mod">
          <ac:chgData name="Antonio Chaves" userId="9f307884d93720a1" providerId="LiveId" clId="{5FCC1283-4CA9-479A-858A-9998315D08DA}" dt="2023-09-02T21:15:38.429" v="332" actId="1076"/>
          <ac:picMkLst>
            <pc:docMk/>
            <pc:sldMk cId="449536429" sldId="569"/>
            <ac:picMk id="62" creationId="{C37454DC-F8F9-5B9D-7522-80B689A36334}"/>
          </ac:picMkLst>
        </pc:picChg>
        <pc:picChg chg="add mod">
          <ac:chgData name="Antonio Chaves" userId="9f307884d93720a1" providerId="LiveId" clId="{5FCC1283-4CA9-479A-858A-9998315D08DA}" dt="2023-09-02T21:15:29.341" v="328" actId="1076"/>
          <ac:picMkLst>
            <pc:docMk/>
            <pc:sldMk cId="449536429" sldId="569"/>
            <ac:picMk id="64" creationId="{E54D3F72-56B3-4CC4-A606-9D638F131664}"/>
          </ac:picMkLst>
        </pc:picChg>
        <pc:picChg chg="add mod">
          <ac:chgData name="Antonio Chaves" userId="9f307884d93720a1" providerId="LiveId" clId="{5FCC1283-4CA9-479A-858A-9998315D08DA}" dt="2023-09-02T21:15:12.551" v="323" actId="1076"/>
          <ac:picMkLst>
            <pc:docMk/>
            <pc:sldMk cId="449536429" sldId="569"/>
            <ac:picMk id="66" creationId="{C6779189-4853-39AF-013A-9829B9335695}"/>
          </ac:picMkLst>
        </pc:picChg>
        <pc:picChg chg="add mod">
          <ac:chgData name="Antonio Chaves" userId="9f307884d93720a1" providerId="LiveId" clId="{5FCC1283-4CA9-479A-858A-9998315D08DA}" dt="2023-09-02T21:15:15.802" v="324" actId="1076"/>
          <ac:picMkLst>
            <pc:docMk/>
            <pc:sldMk cId="449536429" sldId="569"/>
            <ac:picMk id="68" creationId="{026A6B3C-A7C7-B90D-0889-5115D714DB9A}"/>
          </ac:picMkLst>
        </pc:picChg>
        <pc:picChg chg="add mod">
          <ac:chgData name="Antonio Chaves" userId="9f307884d93720a1" providerId="LiveId" clId="{5FCC1283-4CA9-479A-858A-9998315D08DA}" dt="2023-09-02T21:15:18.448" v="325" actId="1076"/>
          <ac:picMkLst>
            <pc:docMk/>
            <pc:sldMk cId="449536429" sldId="569"/>
            <ac:picMk id="70" creationId="{07094D52-3827-C10A-5C55-251F9E2F2A88}"/>
          </ac:picMkLst>
        </pc:picChg>
        <pc:picChg chg="add mod">
          <ac:chgData name="Antonio Chaves" userId="9f307884d93720a1" providerId="LiveId" clId="{5FCC1283-4CA9-479A-858A-9998315D08DA}" dt="2023-09-02T20:17:36.409" v="160" actId="688"/>
          <ac:picMkLst>
            <pc:docMk/>
            <pc:sldMk cId="449536429" sldId="569"/>
            <ac:picMk id="72" creationId="{7122F079-9321-D9AC-25E7-44889B767DA2}"/>
          </ac:picMkLst>
        </pc:picChg>
        <pc:picChg chg="add mod">
          <ac:chgData name="Antonio Chaves" userId="9f307884d93720a1" providerId="LiveId" clId="{5FCC1283-4CA9-479A-858A-9998315D08DA}" dt="2023-09-02T21:15:31.985" v="329" actId="1076"/>
          <ac:picMkLst>
            <pc:docMk/>
            <pc:sldMk cId="449536429" sldId="569"/>
            <ac:picMk id="74" creationId="{75E88C59-00EE-0BD1-7281-0203090997CE}"/>
          </ac:picMkLst>
        </pc:picChg>
        <pc:picChg chg="add mod">
          <ac:chgData name="Antonio Chaves" userId="9f307884d93720a1" providerId="LiveId" clId="{5FCC1283-4CA9-479A-858A-9998315D08DA}" dt="2023-09-02T21:15:25.238" v="327" actId="1076"/>
          <ac:picMkLst>
            <pc:docMk/>
            <pc:sldMk cId="449536429" sldId="569"/>
            <ac:picMk id="76" creationId="{139FC7A0-600C-52BA-4DAF-F83DD6D391D8}"/>
          </ac:picMkLst>
        </pc:picChg>
        <pc:picChg chg="add mod">
          <ac:chgData name="Antonio Chaves" userId="9f307884d93720a1" providerId="LiveId" clId="{5FCC1283-4CA9-479A-858A-9998315D08DA}" dt="2023-09-02T21:15:22.331" v="326" actId="1076"/>
          <ac:picMkLst>
            <pc:docMk/>
            <pc:sldMk cId="449536429" sldId="569"/>
            <ac:picMk id="78" creationId="{0A58555B-DD44-D56C-2728-7F6DC1F501B3}"/>
          </ac:picMkLst>
        </pc:picChg>
        <pc:picChg chg="add mod">
          <ac:chgData name="Antonio Chaves" userId="9f307884d93720a1" providerId="LiveId" clId="{5FCC1283-4CA9-479A-858A-9998315D08DA}" dt="2023-09-02T20:17:50.522" v="163" actId="1076"/>
          <ac:picMkLst>
            <pc:docMk/>
            <pc:sldMk cId="449536429" sldId="569"/>
            <ac:picMk id="80" creationId="{9818450A-AA94-30E7-9A54-FAC7D4A5A91E}"/>
          </ac:picMkLst>
        </pc:picChg>
        <pc:picChg chg="add mod">
          <ac:chgData name="Antonio Chaves" userId="9f307884d93720a1" providerId="LiveId" clId="{5FCC1283-4CA9-479A-858A-9998315D08DA}" dt="2023-09-02T21:14:56.932" v="319" actId="1076"/>
          <ac:picMkLst>
            <pc:docMk/>
            <pc:sldMk cId="449536429" sldId="569"/>
            <ac:picMk id="82" creationId="{BD1A975C-3078-2E40-BCA8-6CABA847EDD3}"/>
          </ac:picMkLst>
        </pc:picChg>
        <pc:picChg chg="add mod">
          <ac:chgData name="Antonio Chaves" userId="9f307884d93720a1" providerId="LiveId" clId="{5FCC1283-4CA9-479A-858A-9998315D08DA}" dt="2023-09-02T21:14:41.353" v="315" actId="1076"/>
          <ac:picMkLst>
            <pc:docMk/>
            <pc:sldMk cId="449536429" sldId="569"/>
            <ac:picMk id="83" creationId="{5B03B84E-02FE-AA83-5C5E-7A352168EB87}"/>
          </ac:picMkLst>
        </pc:picChg>
      </pc:sldChg>
      <pc:sldChg chg="addSp delSp modSp add del mod ord modAnim">
        <pc:chgData name="Antonio Chaves" userId="9f307884d93720a1" providerId="LiveId" clId="{5FCC1283-4CA9-479A-858A-9998315D08DA}" dt="2023-10-05T14:39:42.159" v="8758" actId="47"/>
        <pc:sldMkLst>
          <pc:docMk/>
          <pc:sldMk cId="2561126669" sldId="570"/>
        </pc:sldMkLst>
        <pc:spChg chg="del">
          <ac:chgData name="Antonio Chaves" userId="9f307884d93720a1" providerId="LiveId" clId="{5FCC1283-4CA9-479A-858A-9998315D08DA}" dt="2023-09-02T23:19:04.866" v="880" actId="478"/>
          <ac:spMkLst>
            <pc:docMk/>
            <pc:sldMk cId="2561126669" sldId="570"/>
            <ac:spMk id="2" creationId="{00000000-0000-0000-0000-000000000000}"/>
          </ac:spMkLst>
        </pc:spChg>
        <pc:spChg chg="add mod">
          <ac:chgData name="Antonio Chaves" userId="9f307884d93720a1" providerId="LiveId" clId="{5FCC1283-4CA9-479A-858A-9998315D08DA}" dt="2023-09-05T18:43:58.462" v="6220" actId="207"/>
          <ac:spMkLst>
            <pc:docMk/>
            <pc:sldMk cId="2561126669" sldId="570"/>
            <ac:spMk id="3" creationId="{9B1F6CF8-C3F5-2DCF-5403-B8CDB754EFD7}"/>
          </ac:spMkLst>
        </pc:spChg>
        <pc:spChg chg="add del mod">
          <ac:chgData name="Antonio Chaves" userId="9f307884d93720a1" providerId="LiveId" clId="{5FCC1283-4CA9-479A-858A-9998315D08DA}" dt="2023-09-02T23:19:07.653" v="881" actId="478"/>
          <ac:spMkLst>
            <pc:docMk/>
            <pc:sldMk cId="2561126669" sldId="570"/>
            <ac:spMk id="6" creationId="{446C943B-15D3-140E-8B1E-2398DCFF055B}"/>
          </ac:spMkLst>
        </pc:spChg>
        <pc:spChg chg="mod">
          <ac:chgData name="Antonio Chaves" userId="9f307884d93720a1" providerId="LiveId" clId="{5FCC1283-4CA9-479A-858A-9998315D08DA}" dt="2023-09-05T18:44:04.543" v="6221" actId="207"/>
          <ac:spMkLst>
            <pc:docMk/>
            <pc:sldMk cId="2561126669" sldId="570"/>
            <ac:spMk id="10" creationId="{46FEF090-42E9-7DCD-38D2-C306BCB17CDD}"/>
          </ac:spMkLst>
        </pc:spChg>
        <pc:picChg chg="mod">
          <ac:chgData name="Antonio Chaves" userId="9f307884d93720a1" providerId="LiveId" clId="{5FCC1283-4CA9-479A-858A-9998315D08DA}" dt="2023-09-03T14:14:13.515" v="1459" actId="1036"/>
          <ac:picMkLst>
            <pc:docMk/>
            <pc:sldMk cId="2561126669" sldId="570"/>
            <ac:picMk id="5" creationId="{35D3E044-1BFE-45EA-1708-1A294371D6AC}"/>
          </ac:picMkLst>
        </pc:picChg>
        <pc:picChg chg="add mod">
          <ac:chgData name="Antonio Chaves" userId="9f307884d93720a1" providerId="LiveId" clId="{5FCC1283-4CA9-479A-858A-9998315D08DA}" dt="2023-09-03T22:23:22.501" v="1991" actId="1038"/>
          <ac:picMkLst>
            <pc:docMk/>
            <pc:sldMk cId="2561126669" sldId="570"/>
            <ac:picMk id="7" creationId="{8774A01E-9E23-F18F-A9A2-3CDCFA95F3F1}"/>
          </ac:picMkLst>
        </pc:picChg>
        <pc:picChg chg="del mod">
          <ac:chgData name="Antonio Chaves" userId="9f307884d93720a1" providerId="LiveId" clId="{5FCC1283-4CA9-479A-858A-9998315D08DA}" dt="2023-09-03T11:21:59.283" v="1261" actId="478"/>
          <ac:picMkLst>
            <pc:docMk/>
            <pc:sldMk cId="2561126669" sldId="570"/>
            <ac:picMk id="8" creationId="{CAEC1FE7-590B-5EE1-94E6-07B2C83D35B2}"/>
          </ac:picMkLst>
        </pc:picChg>
        <pc:picChg chg="add del mod">
          <ac:chgData name="Antonio Chaves" userId="9f307884d93720a1" providerId="LiveId" clId="{5FCC1283-4CA9-479A-858A-9998315D08DA}" dt="2023-09-03T00:51:17.924" v="1218" actId="478"/>
          <ac:picMkLst>
            <pc:docMk/>
            <pc:sldMk cId="2561126669" sldId="570"/>
            <ac:picMk id="9" creationId="{0840A973-77D2-5E40-902E-3D34E4A70001}"/>
          </ac:picMkLst>
        </pc:picChg>
        <pc:picChg chg="del mod">
          <ac:chgData name="Antonio Chaves" userId="9f307884d93720a1" providerId="LiveId" clId="{5FCC1283-4CA9-479A-858A-9998315D08DA}" dt="2023-09-03T11:21:59.283" v="1261" actId="478"/>
          <ac:picMkLst>
            <pc:docMk/>
            <pc:sldMk cId="2561126669" sldId="570"/>
            <ac:picMk id="12" creationId="{13276C34-1A2A-944C-F2DD-E8E2C8B2200B}"/>
          </ac:picMkLst>
        </pc:picChg>
        <pc:picChg chg="del">
          <ac:chgData name="Antonio Chaves" userId="9f307884d93720a1" providerId="LiveId" clId="{5FCC1283-4CA9-479A-858A-9998315D08DA}" dt="2023-09-02T22:18:09.159" v="748" actId="478"/>
          <ac:picMkLst>
            <pc:docMk/>
            <pc:sldMk cId="2561126669" sldId="570"/>
            <ac:picMk id="13" creationId="{163362AD-1639-DA1C-8D0F-14954382596D}"/>
          </ac:picMkLst>
        </pc:picChg>
        <pc:picChg chg="add mod">
          <ac:chgData name="Antonio Chaves" userId="9f307884d93720a1" providerId="LiveId" clId="{5FCC1283-4CA9-479A-858A-9998315D08DA}" dt="2023-09-03T22:23:26.530" v="1995" actId="1038"/>
          <ac:picMkLst>
            <pc:docMk/>
            <pc:sldMk cId="2561126669" sldId="570"/>
            <ac:picMk id="14" creationId="{6DE32830-5985-49F7-09D7-F450F9ED5BDC}"/>
          </ac:picMkLst>
        </pc:picChg>
        <pc:picChg chg="mod">
          <ac:chgData name="Antonio Chaves" userId="9f307884d93720a1" providerId="LiveId" clId="{5FCC1283-4CA9-479A-858A-9998315D08DA}" dt="2023-09-03T11:29:34.581" v="1369" actId="1037"/>
          <ac:picMkLst>
            <pc:docMk/>
            <pc:sldMk cId="2561126669" sldId="570"/>
            <ac:picMk id="15" creationId="{A0C74F92-BBF6-AD7F-F088-6C90AF913880}"/>
          </ac:picMkLst>
        </pc:picChg>
        <pc:picChg chg="del">
          <ac:chgData name="Antonio Chaves" userId="9f307884d93720a1" providerId="LiveId" clId="{5FCC1283-4CA9-479A-858A-9998315D08DA}" dt="2023-09-02T20:59:34.039" v="171" actId="478"/>
          <ac:picMkLst>
            <pc:docMk/>
            <pc:sldMk cId="2561126669" sldId="570"/>
            <ac:picMk id="16" creationId="{AE06DC8C-AB20-5110-9748-7F375DB1C6A9}"/>
          </ac:picMkLst>
        </pc:picChg>
        <pc:picChg chg="mod">
          <ac:chgData name="Antonio Chaves" userId="9f307884d93720a1" providerId="LiveId" clId="{5FCC1283-4CA9-479A-858A-9998315D08DA}" dt="2023-09-03T14:14:29.093" v="1467" actId="1037"/>
          <ac:picMkLst>
            <pc:docMk/>
            <pc:sldMk cId="2561126669" sldId="570"/>
            <ac:picMk id="17" creationId="{42AE41C4-7865-48DD-B6F3-DF49E841B652}"/>
          </ac:picMkLst>
        </pc:picChg>
        <pc:picChg chg="add mod">
          <ac:chgData name="Antonio Chaves" userId="9f307884d93720a1" providerId="LiveId" clId="{5FCC1283-4CA9-479A-858A-9998315D08DA}" dt="2023-09-03T22:21:11.171" v="1937" actId="1076"/>
          <ac:picMkLst>
            <pc:docMk/>
            <pc:sldMk cId="2561126669" sldId="570"/>
            <ac:picMk id="19" creationId="{E68E2E0E-0994-9EC9-95E3-9DC17B8C9AF9}"/>
          </ac:picMkLst>
        </pc:picChg>
        <pc:picChg chg="del mod">
          <ac:chgData name="Antonio Chaves" userId="9f307884d93720a1" providerId="LiveId" clId="{5FCC1283-4CA9-479A-858A-9998315D08DA}" dt="2023-09-02T22:18:10.305" v="750" actId="478"/>
          <ac:picMkLst>
            <pc:docMk/>
            <pc:sldMk cId="2561126669" sldId="570"/>
            <ac:picMk id="20" creationId="{550D44F6-8ED6-2EEE-5A38-B790FD54E2FD}"/>
          </ac:picMkLst>
        </pc:picChg>
        <pc:picChg chg="mod">
          <ac:chgData name="Antonio Chaves" userId="9f307884d93720a1" providerId="LiveId" clId="{5FCC1283-4CA9-479A-858A-9998315D08DA}" dt="2023-09-03T22:21:28.599" v="1944" actId="1037"/>
          <ac:picMkLst>
            <pc:docMk/>
            <pc:sldMk cId="2561126669" sldId="570"/>
            <ac:picMk id="21" creationId="{0B05A1B9-5A81-CEA4-3FD3-C76BDD70D781}"/>
          </ac:picMkLst>
        </pc:picChg>
        <pc:picChg chg="mod">
          <ac:chgData name="Antonio Chaves" userId="9f307884d93720a1" providerId="LiveId" clId="{5FCC1283-4CA9-479A-858A-9998315D08DA}" dt="2023-09-03T00:46:11.849" v="1195" actId="1076"/>
          <ac:picMkLst>
            <pc:docMk/>
            <pc:sldMk cId="2561126669" sldId="570"/>
            <ac:picMk id="23" creationId="{76E2EFF8-436F-13BC-1304-DFB6C96C5B69}"/>
          </ac:picMkLst>
        </pc:picChg>
        <pc:picChg chg="del">
          <ac:chgData name="Antonio Chaves" userId="9f307884d93720a1" providerId="LiveId" clId="{5FCC1283-4CA9-479A-858A-9998315D08DA}" dt="2023-09-02T20:59:34.039" v="171" actId="478"/>
          <ac:picMkLst>
            <pc:docMk/>
            <pc:sldMk cId="2561126669" sldId="570"/>
            <ac:picMk id="24" creationId="{E9806886-647B-DE2D-8787-B0B91408C9BA}"/>
          </ac:picMkLst>
        </pc:picChg>
        <pc:picChg chg="add del mod">
          <ac:chgData name="Antonio Chaves" userId="9f307884d93720a1" providerId="LiveId" clId="{5FCC1283-4CA9-479A-858A-9998315D08DA}" dt="2023-09-03T00:56:47.357" v="1245" actId="478"/>
          <ac:picMkLst>
            <pc:docMk/>
            <pc:sldMk cId="2561126669" sldId="570"/>
            <ac:picMk id="25" creationId="{0CF57DBF-3B62-CE75-01AF-1D2F0D355095}"/>
          </ac:picMkLst>
        </pc:picChg>
        <pc:picChg chg="del">
          <ac:chgData name="Antonio Chaves" userId="9f307884d93720a1" providerId="LiveId" clId="{5FCC1283-4CA9-479A-858A-9998315D08DA}" dt="2023-09-02T20:59:34.039" v="171" actId="478"/>
          <ac:picMkLst>
            <pc:docMk/>
            <pc:sldMk cId="2561126669" sldId="570"/>
            <ac:picMk id="26" creationId="{0D36AA49-0632-FCDB-FC59-41AB85E08452}"/>
          </ac:picMkLst>
        </pc:picChg>
        <pc:picChg chg="add mod">
          <ac:chgData name="Antonio Chaves" userId="9f307884d93720a1" providerId="LiveId" clId="{5FCC1283-4CA9-479A-858A-9998315D08DA}" dt="2023-09-04T12:38:49.961" v="2610" actId="1035"/>
          <ac:picMkLst>
            <pc:docMk/>
            <pc:sldMk cId="2561126669" sldId="570"/>
            <ac:picMk id="28" creationId="{712FB410-3A44-05C6-AD5A-DA082AAAF21C}"/>
          </ac:picMkLst>
        </pc:picChg>
        <pc:picChg chg="del">
          <ac:chgData name="Antonio Chaves" userId="9f307884d93720a1" providerId="LiveId" clId="{5FCC1283-4CA9-479A-858A-9998315D08DA}" dt="2023-09-02T20:59:34.039" v="171" actId="478"/>
          <ac:picMkLst>
            <pc:docMk/>
            <pc:sldMk cId="2561126669" sldId="570"/>
            <ac:picMk id="30" creationId="{39DB64B6-2503-E4AC-8B9E-4E3ADFE5D28E}"/>
          </ac:picMkLst>
        </pc:picChg>
        <pc:picChg chg="add del mod">
          <ac:chgData name="Antonio Chaves" userId="9f307884d93720a1" providerId="LiveId" clId="{5FCC1283-4CA9-479A-858A-9998315D08DA}" dt="2023-09-03T00:58:12.238" v="1251" actId="478"/>
          <ac:picMkLst>
            <pc:docMk/>
            <pc:sldMk cId="2561126669" sldId="570"/>
            <ac:picMk id="31" creationId="{72EDF895-F6DF-8614-226A-EB1622E05322}"/>
          </ac:picMkLst>
        </pc:picChg>
        <pc:picChg chg="del">
          <ac:chgData name="Antonio Chaves" userId="9f307884d93720a1" providerId="LiveId" clId="{5FCC1283-4CA9-479A-858A-9998315D08DA}" dt="2023-09-02T20:59:34.039" v="171" actId="478"/>
          <ac:picMkLst>
            <pc:docMk/>
            <pc:sldMk cId="2561126669" sldId="570"/>
            <ac:picMk id="32" creationId="{A8D5C35F-60EE-7E24-6F59-C7883B1EAFAB}"/>
          </ac:picMkLst>
        </pc:picChg>
        <pc:picChg chg="del">
          <ac:chgData name="Antonio Chaves" userId="9f307884d93720a1" providerId="LiveId" clId="{5FCC1283-4CA9-479A-858A-9998315D08DA}" dt="2023-09-02T20:59:34.039" v="171" actId="478"/>
          <ac:picMkLst>
            <pc:docMk/>
            <pc:sldMk cId="2561126669" sldId="570"/>
            <ac:picMk id="34" creationId="{12225AF2-94C0-E141-BFB7-BFA7BAC877B2}"/>
          </ac:picMkLst>
        </pc:picChg>
        <pc:picChg chg="del">
          <ac:chgData name="Antonio Chaves" userId="9f307884d93720a1" providerId="LiveId" clId="{5FCC1283-4CA9-479A-858A-9998315D08DA}" dt="2023-09-02T20:59:34.934" v="172" actId="478"/>
          <ac:picMkLst>
            <pc:docMk/>
            <pc:sldMk cId="2561126669" sldId="570"/>
            <ac:picMk id="36" creationId="{BAA644B9-5D43-D257-E51A-9B4D42F8BD71}"/>
          </ac:picMkLst>
        </pc:picChg>
        <pc:picChg chg="del">
          <ac:chgData name="Antonio Chaves" userId="9f307884d93720a1" providerId="LiveId" clId="{5FCC1283-4CA9-479A-858A-9998315D08DA}" dt="2023-09-02T20:18:38.070" v="167" actId="478"/>
          <ac:picMkLst>
            <pc:docMk/>
            <pc:sldMk cId="2561126669" sldId="570"/>
            <ac:picMk id="38" creationId="{CB38ECF2-D957-D4BB-8922-0DA09E975213}"/>
          </ac:picMkLst>
        </pc:picChg>
        <pc:picChg chg="del">
          <ac:chgData name="Antonio Chaves" userId="9f307884d93720a1" providerId="LiveId" clId="{5FCC1283-4CA9-479A-858A-9998315D08DA}" dt="2023-09-02T20:18:31.703" v="166" actId="478"/>
          <ac:picMkLst>
            <pc:docMk/>
            <pc:sldMk cId="2561126669" sldId="570"/>
            <ac:picMk id="40" creationId="{938EBFB5-7DB5-872F-D674-7E6367A66D58}"/>
          </ac:picMkLst>
        </pc:picChg>
        <pc:picChg chg="del mod">
          <ac:chgData name="Antonio Chaves" userId="9f307884d93720a1" providerId="LiveId" clId="{5FCC1283-4CA9-479A-858A-9998315D08DA}" dt="2023-09-02T20:18:31.703" v="166" actId="478"/>
          <ac:picMkLst>
            <pc:docMk/>
            <pc:sldMk cId="2561126669" sldId="570"/>
            <ac:picMk id="42" creationId="{2BF279F2-4A3B-F833-42B5-5CF92E2DBE68}"/>
          </ac:picMkLst>
        </pc:picChg>
        <pc:picChg chg="del">
          <ac:chgData name="Antonio Chaves" userId="9f307884d93720a1" providerId="LiveId" clId="{5FCC1283-4CA9-479A-858A-9998315D08DA}" dt="2023-09-02T20:18:44.686" v="168" actId="478"/>
          <ac:picMkLst>
            <pc:docMk/>
            <pc:sldMk cId="2561126669" sldId="570"/>
            <ac:picMk id="44" creationId="{C0028DD9-43D2-7FAB-307E-7C66F7F9880D}"/>
          </ac:picMkLst>
        </pc:picChg>
        <pc:picChg chg="del">
          <ac:chgData name="Antonio Chaves" userId="9f307884d93720a1" providerId="LiveId" clId="{5FCC1283-4CA9-479A-858A-9998315D08DA}" dt="2023-09-02T20:18:31.703" v="166" actId="478"/>
          <ac:picMkLst>
            <pc:docMk/>
            <pc:sldMk cId="2561126669" sldId="570"/>
            <ac:picMk id="46" creationId="{96138339-1009-E917-6D16-2AD6FE9D3536}"/>
          </ac:picMkLst>
        </pc:picChg>
        <pc:picChg chg="del">
          <ac:chgData name="Antonio Chaves" userId="9f307884d93720a1" providerId="LiveId" clId="{5FCC1283-4CA9-479A-858A-9998315D08DA}" dt="2023-09-02T20:18:52.329" v="169" actId="478"/>
          <ac:picMkLst>
            <pc:docMk/>
            <pc:sldMk cId="2561126669" sldId="570"/>
            <ac:picMk id="48" creationId="{93DC56AD-68AD-4143-467D-8754EA4B5A82}"/>
          </ac:picMkLst>
        </pc:picChg>
        <pc:picChg chg="del">
          <ac:chgData name="Antonio Chaves" userId="9f307884d93720a1" providerId="LiveId" clId="{5FCC1283-4CA9-479A-858A-9998315D08DA}" dt="2023-09-02T20:18:44.686" v="168" actId="478"/>
          <ac:picMkLst>
            <pc:docMk/>
            <pc:sldMk cId="2561126669" sldId="570"/>
            <ac:picMk id="50" creationId="{A2153BFF-6513-4D43-C3CB-429DEC839F29}"/>
          </ac:picMkLst>
        </pc:picChg>
        <pc:picChg chg="del mod">
          <ac:chgData name="Antonio Chaves" userId="9f307884d93720a1" providerId="LiveId" clId="{5FCC1283-4CA9-479A-858A-9998315D08DA}" dt="2023-09-02T20:18:31.703" v="166" actId="478"/>
          <ac:picMkLst>
            <pc:docMk/>
            <pc:sldMk cId="2561126669" sldId="570"/>
            <ac:picMk id="52" creationId="{1828DF27-3478-1622-8B9F-2D4684E399A6}"/>
          </ac:picMkLst>
        </pc:picChg>
        <pc:picChg chg="del">
          <ac:chgData name="Antonio Chaves" userId="9f307884d93720a1" providerId="LiveId" clId="{5FCC1283-4CA9-479A-858A-9998315D08DA}" dt="2023-09-02T20:18:52.329" v="169" actId="478"/>
          <ac:picMkLst>
            <pc:docMk/>
            <pc:sldMk cId="2561126669" sldId="570"/>
            <ac:picMk id="54" creationId="{EE4A8800-ECC7-53FC-6568-4E549ECECD82}"/>
          </ac:picMkLst>
        </pc:picChg>
        <pc:picChg chg="del">
          <ac:chgData name="Antonio Chaves" userId="9f307884d93720a1" providerId="LiveId" clId="{5FCC1283-4CA9-479A-858A-9998315D08DA}" dt="2023-09-02T20:18:44.686" v="168" actId="478"/>
          <ac:picMkLst>
            <pc:docMk/>
            <pc:sldMk cId="2561126669" sldId="570"/>
            <ac:picMk id="56" creationId="{89C9773F-C2CA-E693-9559-0C071EF1E565}"/>
          </ac:picMkLst>
        </pc:picChg>
        <pc:picChg chg="del">
          <ac:chgData name="Antonio Chaves" userId="9f307884d93720a1" providerId="LiveId" clId="{5FCC1283-4CA9-479A-858A-9998315D08DA}" dt="2023-09-02T20:18:38.070" v="167" actId="478"/>
          <ac:picMkLst>
            <pc:docMk/>
            <pc:sldMk cId="2561126669" sldId="570"/>
            <ac:picMk id="58" creationId="{21695DF5-1412-6190-9627-F0AC3B4CAD68}"/>
          </ac:picMkLst>
        </pc:picChg>
        <pc:picChg chg="del mod">
          <ac:chgData name="Antonio Chaves" userId="9f307884d93720a1" providerId="LiveId" clId="{5FCC1283-4CA9-479A-858A-9998315D08DA}" dt="2023-09-02T20:18:31.703" v="166" actId="478"/>
          <ac:picMkLst>
            <pc:docMk/>
            <pc:sldMk cId="2561126669" sldId="570"/>
            <ac:picMk id="60" creationId="{F441BB49-98EF-A4F6-5A05-462DE2DF8D44}"/>
          </ac:picMkLst>
        </pc:picChg>
        <pc:picChg chg="del mod">
          <ac:chgData name="Antonio Chaves" userId="9f307884d93720a1" providerId="LiveId" clId="{5FCC1283-4CA9-479A-858A-9998315D08DA}" dt="2023-09-02T20:18:31.703" v="166" actId="478"/>
          <ac:picMkLst>
            <pc:docMk/>
            <pc:sldMk cId="2561126669" sldId="570"/>
            <ac:picMk id="62" creationId="{C37454DC-F8F9-5B9D-7522-80B689A36334}"/>
          </ac:picMkLst>
        </pc:picChg>
        <pc:picChg chg="del">
          <ac:chgData name="Antonio Chaves" userId="9f307884d93720a1" providerId="LiveId" clId="{5FCC1283-4CA9-479A-858A-9998315D08DA}" dt="2023-09-02T20:18:44.686" v="168" actId="478"/>
          <ac:picMkLst>
            <pc:docMk/>
            <pc:sldMk cId="2561126669" sldId="570"/>
            <ac:picMk id="64" creationId="{E54D3F72-56B3-4CC4-A606-9D638F131664}"/>
          </ac:picMkLst>
        </pc:picChg>
        <pc:picChg chg="del mod">
          <ac:chgData name="Antonio Chaves" userId="9f307884d93720a1" providerId="LiveId" clId="{5FCC1283-4CA9-479A-858A-9998315D08DA}" dt="2023-09-02T20:18:31.703" v="166" actId="478"/>
          <ac:picMkLst>
            <pc:docMk/>
            <pc:sldMk cId="2561126669" sldId="570"/>
            <ac:picMk id="66" creationId="{C6779189-4853-39AF-013A-9829B9335695}"/>
          </ac:picMkLst>
        </pc:picChg>
        <pc:picChg chg="del">
          <ac:chgData name="Antonio Chaves" userId="9f307884d93720a1" providerId="LiveId" clId="{5FCC1283-4CA9-479A-858A-9998315D08DA}" dt="2023-09-02T20:18:38.070" v="167" actId="478"/>
          <ac:picMkLst>
            <pc:docMk/>
            <pc:sldMk cId="2561126669" sldId="570"/>
            <ac:picMk id="68" creationId="{026A6B3C-A7C7-B90D-0889-5115D714DB9A}"/>
          </ac:picMkLst>
        </pc:picChg>
        <pc:picChg chg="del mod">
          <ac:chgData name="Antonio Chaves" userId="9f307884d93720a1" providerId="LiveId" clId="{5FCC1283-4CA9-479A-858A-9998315D08DA}" dt="2023-09-02T20:18:31.703" v="166" actId="478"/>
          <ac:picMkLst>
            <pc:docMk/>
            <pc:sldMk cId="2561126669" sldId="570"/>
            <ac:picMk id="70" creationId="{07094D52-3827-C10A-5C55-251F9E2F2A88}"/>
          </ac:picMkLst>
        </pc:picChg>
        <pc:picChg chg="del">
          <ac:chgData name="Antonio Chaves" userId="9f307884d93720a1" providerId="LiveId" clId="{5FCC1283-4CA9-479A-858A-9998315D08DA}" dt="2023-09-02T20:18:52.329" v="169" actId="478"/>
          <ac:picMkLst>
            <pc:docMk/>
            <pc:sldMk cId="2561126669" sldId="570"/>
            <ac:picMk id="72" creationId="{7122F079-9321-D9AC-25E7-44889B767DA2}"/>
          </ac:picMkLst>
        </pc:picChg>
        <pc:picChg chg="del">
          <ac:chgData name="Antonio Chaves" userId="9f307884d93720a1" providerId="LiveId" clId="{5FCC1283-4CA9-479A-858A-9998315D08DA}" dt="2023-09-02T20:18:38.070" v="167" actId="478"/>
          <ac:picMkLst>
            <pc:docMk/>
            <pc:sldMk cId="2561126669" sldId="570"/>
            <ac:picMk id="74" creationId="{75E88C59-00EE-0BD1-7281-0203090997CE}"/>
          </ac:picMkLst>
        </pc:picChg>
        <pc:picChg chg="del">
          <ac:chgData name="Antonio Chaves" userId="9f307884d93720a1" providerId="LiveId" clId="{5FCC1283-4CA9-479A-858A-9998315D08DA}" dt="2023-09-02T20:18:44.686" v="168" actId="478"/>
          <ac:picMkLst>
            <pc:docMk/>
            <pc:sldMk cId="2561126669" sldId="570"/>
            <ac:picMk id="76" creationId="{139FC7A0-600C-52BA-4DAF-F83DD6D391D8}"/>
          </ac:picMkLst>
        </pc:picChg>
        <pc:picChg chg="del">
          <ac:chgData name="Antonio Chaves" userId="9f307884d93720a1" providerId="LiveId" clId="{5FCC1283-4CA9-479A-858A-9998315D08DA}" dt="2023-09-02T20:18:52.329" v="169" actId="478"/>
          <ac:picMkLst>
            <pc:docMk/>
            <pc:sldMk cId="2561126669" sldId="570"/>
            <ac:picMk id="78" creationId="{0A58555B-DD44-D56C-2728-7F6DC1F501B3}"/>
          </ac:picMkLst>
        </pc:picChg>
        <pc:picChg chg="del">
          <ac:chgData name="Antonio Chaves" userId="9f307884d93720a1" providerId="LiveId" clId="{5FCC1283-4CA9-479A-858A-9998315D08DA}" dt="2023-09-02T20:59:26.224" v="170" actId="478"/>
          <ac:picMkLst>
            <pc:docMk/>
            <pc:sldMk cId="2561126669" sldId="570"/>
            <ac:picMk id="80" creationId="{9818450A-AA94-30E7-9A54-FAC7D4A5A91E}"/>
          </ac:picMkLst>
        </pc:picChg>
        <pc:picChg chg="del">
          <ac:chgData name="Antonio Chaves" userId="9f307884d93720a1" providerId="LiveId" clId="{5FCC1283-4CA9-479A-858A-9998315D08DA}" dt="2023-09-02T20:18:44.686" v="168" actId="478"/>
          <ac:picMkLst>
            <pc:docMk/>
            <pc:sldMk cId="2561126669" sldId="570"/>
            <ac:picMk id="82" creationId="{BD1A975C-3078-2E40-BCA8-6CABA847EDD3}"/>
          </ac:picMkLst>
        </pc:picChg>
      </pc:sldChg>
      <pc:sldChg chg="new del">
        <pc:chgData name="Antonio Chaves" userId="9f307884d93720a1" providerId="LiveId" clId="{5FCC1283-4CA9-479A-858A-9998315D08DA}" dt="2023-09-03T00:41:18.836" v="1172" actId="47"/>
        <pc:sldMkLst>
          <pc:docMk/>
          <pc:sldMk cId="2060699630" sldId="571"/>
        </pc:sldMkLst>
      </pc:sldChg>
      <pc:sldChg chg="addSp delSp modSp add del mod ord delAnim">
        <pc:chgData name="Antonio Chaves" userId="9f307884d93720a1" providerId="LiveId" clId="{5FCC1283-4CA9-479A-858A-9998315D08DA}" dt="2023-10-06T13:49:25.519" v="10470" actId="47"/>
        <pc:sldMkLst>
          <pc:docMk/>
          <pc:sldMk cId="261340410" sldId="572"/>
        </pc:sldMkLst>
        <pc:spChg chg="mod">
          <ac:chgData name="Antonio Chaves" userId="9f307884d93720a1" providerId="LiveId" clId="{5FCC1283-4CA9-479A-858A-9998315D08DA}" dt="2023-09-02T21:30:59.710" v="488" actId="1076"/>
          <ac:spMkLst>
            <pc:docMk/>
            <pc:sldMk cId="261340410" sldId="572"/>
            <ac:spMk id="2" creationId="{00000000-0000-0000-0000-000000000000}"/>
          </ac:spMkLst>
        </pc:spChg>
        <pc:spChg chg="del mod">
          <ac:chgData name="Antonio Chaves" userId="9f307884d93720a1" providerId="LiveId" clId="{5FCC1283-4CA9-479A-858A-9998315D08DA}" dt="2023-09-02T21:01:49.469" v="201" actId="478"/>
          <ac:spMkLst>
            <pc:docMk/>
            <pc:sldMk cId="261340410" sldId="572"/>
            <ac:spMk id="10" creationId="{46FEF090-42E9-7DCD-38D2-C306BCB17CDD}"/>
          </ac:spMkLst>
        </pc:spChg>
        <pc:spChg chg="add del mod">
          <ac:chgData name="Antonio Chaves" userId="9f307884d93720a1" providerId="LiveId" clId="{5FCC1283-4CA9-479A-858A-9998315D08DA}" dt="2023-09-02T21:22:13.428" v="419" actId="478"/>
          <ac:spMkLst>
            <pc:docMk/>
            <pc:sldMk cId="261340410" sldId="572"/>
            <ac:spMk id="51" creationId="{C590BF45-93D3-42CB-9866-5C2F908DF442}"/>
          </ac:spMkLst>
        </pc:spChg>
        <pc:spChg chg="add del mod">
          <ac:chgData name="Antonio Chaves" userId="9f307884d93720a1" providerId="LiveId" clId="{5FCC1283-4CA9-479A-858A-9998315D08DA}" dt="2023-09-02T21:27:12.549" v="456" actId="478"/>
          <ac:spMkLst>
            <pc:docMk/>
            <pc:sldMk cId="261340410" sldId="572"/>
            <ac:spMk id="63" creationId="{7BFDE2D9-0E33-3457-AE7B-43861842ECEA}"/>
          </ac:spMkLst>
        </pc:spChg>
        <pc:graphicFrameChg chg="add del mod modGraphic">
          <ac:chgData name="Antonio Chaves" userId="9f307884d93720a1" providerId="LiveId" clId="{5FCC1283-4CA9-479A-858A-9998315D08DA}" dt="2023-09-02T21:24:36.323" v="434" actId="478"/>
          <ac:graphicFrameMkLst>
            <pc:docMk/>
            <pc:sldMk cId="261340410" sldId="572"/>
            <ac:graphicFrameMk id="53" creationId="{E7C6D384-6220-1109-55C4-6D2C56023D98}"/>
          </ac:graphicFrameMkLst>
        </pc:graphicFrameChg>
        <pc:picChg chg="add mod">
          <ac:chgData name="Antonio Chaves" userId="9f307884d93720a1" providerId="LiveId" clId="{5FCC1283-4CA9-479A-858A-9998315D08DA}" dt="2023-09-03T12:56:59.479" v="1371" actId="1076"/>
          <ac:picMkLst>
            <pc:docMk/>
            <pc:sldMk cId="261340410" sldId="572"/>
            <ac:picMk id="4" creationId="{483EC365-B37A-B7F3-1243-A9F684DA6397}"/>
          </ac:picMkLst>
        </pc:picChg>
        <pc:picChg chg="add del mod">
          <ac:chgData name="Antonio Chaves" userId="9f307884d93720a1" providerId="LiveId" clId="{5FCC1283-4CA9-479A-858A-9998315D08DA}" dt="2023-09-02T21:14:12.570" v="313" actId="478"/>
          <ac:picMkLst>
            <pc:docMk/>
            <pc:sldMk cId="261340410" sldId="572"/>
            <ac:picMk id="4" creationId="{9BA3317B-C340-C271-7546-4565A6E73A43}"/>
          </ac:picMkLst>
        </pc:picChg>
        <pc:picChg chg="del mod">
          <ac:chgData name="Antonio Chaves" userId="9f307884d93720a1" providerId="LiveId" clId="{5FCC1283-4CA9-479A-858A-9998315D08DA}" dt="2023-09-02T21:01:56.991" v="205" actId="478"/>
          <ac:picMkLst>
            <pc:docMk/>
            <pc:sldMk cId="261340410" sldId="572"/>
            <ac:picMk id="5" creationId="{35D3E044-1BFE-45EA-1708-1A294371D6AC}"/>
          </ac:picMkLst>
        </pc:picChg>
        <pc:picChg chg="add mod">
          <ac:chgData name="Antonio Chaves" userId="9f307884d93720a1" providerId="LiveId" clId="{5FCC1283-4CA9-479A-858A-9998315D08DA}" dt="2023-09-03T12:57:02.878" v="1372" actId="1076"/>
          <ac:picMkLst>
            <pc:docMk/>
            <pc:sldMk cId="261340410" sldId="572"/>
            <ac:picMk id="6" creationId="{D2F636C7-A077-005C-B3CD-1C95D8BE0B13}"/>
          </ac:picMkLst>
        </pc:picChg>
        <pc:picChg chg="add mod">
          <ac:chgData name="Antonio Chaves" userId="9f307884d93720a1" providerId="LiveId" clId="{5FCC1283-4CA9-479A-858A-9998315D08DA}" dt="2023-09-02T21:33:41.431" v="499" actId="1076"/>
          <ac:picMkLst>
            <pc:docMk/>
            <pc:sldMk cId="261340410" sldId="572"/>
            <ac:picMk id="7" creationId="{55936FE6-5E80-77A3-C0EC-06F7912DF5FC}"/>
          </ac:picMkLst>
        </pc:picChg>
        <pc:picChg chg="del mod">
          <ac:chgData name="Antonio Chaves" userId="9f307884d93720a1" providerId="LiveId" clId="{5FCC1283-4CA9-479A-858A-9998315D08DA}" dt="2023-09-02T21:01:56.991" v="205" actId="478"/>
          <ac:picMkLst>
            <pc:docMk/>
            <pc:sldMk cId="261340410" sldId="572"/>
            <ac:picMk id="8" creationId="{CAEC1FE7-590B-5EE1-94E6-07B2C83D35B2}"/>
          </ac:picMkLst>
        </pc:picChg>
        <pc:picChg chg="add mod">
          <ac:chgData name="Antonio Chaves" userId="9f307884d93720a1" providerId="LiveId" clId="{5FCC1283-4CA9-479A-858A-9998315D08DA}" dt="2023-09-03T12:58:26.042" v="1374" actId="1076"/>
          <ac:picMkLst>
            <pc:docMk/>
            <pc:sldMk cId="261340410" sldId="572"/>
            <ac:picMk id="9" creationId="{C9017BA2-A10D-A876-29B2-A8D216DC7DD0}"/>
          </ac:picMkLst>
        </pc:picChg>
        <pc:picChg chg="add del mod">
          <ac:chgData name="Antonio Chaves" userId="9f307884d93720a1" providerId="LiveId" clId="{5FCC1283-4CA9-479A-858A-9998315D08DA}" dt="2023-09-02T21:12:52.381" v="296" actId="478"/>
          <ac:picMkLst>
            <pc:docMk/>
            <pc:sldMk cId="261340410" sldId="572"/>
            <ac:picMk id="11" creationId="{A58E4895-9DCD-ED21-0F53-466307DBC92A}"/>
          </ac:picMkLst>
        </pc:picChg>
        <pc:picChg chg="del mod">
          <ac:chgData name="Antonio Chaves" userId="9f307884d93720a1" providerId="LiveId" clId="{5FCC1283-4CA9-479A-858A-9998315D08DA}" dt="2023-09-02T21:01:56.991" v="205" actId="478"/>
          <ac:picMkLst>
            <pc:docMk/>
            <pc:sldMk cId="261340410" sldId="572"/>
            <ac:picMk id="12" creationId="{13276C34-1A2A-944C-F2DD-E8E2C8B2200B}"/>
          </ac:picMkLst>
        </pc:picChg>
        <pc:picChg chg="del">
          <ac:chgData name="Antonio Chaves" userId="9f307884d93720a1" providerId="LiveId" clId="{5FCC1283-4CA9-479A-858A-9998315D08DA}" dt="2023-09-02T21:02:00.981" v="206" actId="478"/>
          <ac:picMkLst>
            <pc:docMk/>
            <pc:sldMk cId="261340410" sldId="572"/>
            <ac:picMk id="13" creationId="{163362AD-1639-DA1C-8D0F-14954382596D}"/>
          </ac:picMkLst>
        </pc:picChg>
        <pc:picChg chg="del mod">
          <ac:chgData name="Antonio Chaves" userId="9f307884d93720a1" providerId="LiveId" clId="{5FCC1283-4CA9-479A-858A-9998315D08DA}" dt="2023-09-02T21:01:56.991" v="205" actId="478"/>
          <ac:picMkLst>
            <pc:docMk/>
            <pc:sldMk cId="261340410" sldId="572"/>
            <ac:picMk id="15" creationId="{A0C74F92-BBF6-AD7F-F088-6C90AF913880}"/>
          </ac:picMkLst>
        </pc:picChg>
        <pc:picChg chg="del">
          <ac:chgData name="Antonio Chaves" userId="9f307884d93720a1" providerId="LiveId" clId="{5FCC1283-4CA9-479A-858A-9998315D08DA}" dt="2023-09-02T21:04:14.893" v="256" actId="478"/>
          <ac:picMkLst>
            <pc:docMk/>
            <pc:sldMk cId="261340410" sldId="572"/>
            <ac:picMk id="16" creationId="{AE06DC8C-AB20-5110-9748-7F375DB1C6A9}"/>
          </ac:picMkLst>
        </pc:picChg>
        <pc:picChg chg="del mod">
          <ac:chgData name="Antonio Chaves" userId="9f307884d93720a1" providerId="LiveId" clId="{5FCC1283-4CA9-479A-858A-9998315D08DA}" dt="2023-09-02T21:01:56.991" v="205" actId="478"/>
          <ac:picMkLst>
            <pc:docMk/>
            <pc:sldMk cId="261340410" sldId="572"/>
            <ac:picMk id="17" creationId="{42AE41C4-7865-48DD-B6F3-DF49E841B652}"/>
          </ac:picMkLst>
        </pc:picChg>
        <pc:picChg chg="add mod">
          <ac:chgData name="Antonio Chaves" userId="9f307884d93720a1" providerId="LiveId" clId="{5FCC1283-4CA9-479A-858A-9998315D08DA}" dt="2023-09-02T21:39:45.296" v="563" actId="1038"/>
          <ac:picMkLst>
            <pc:docMk/>
            <pc:sldMk cId="261340410" sldId="572"/>
            <ac:picMk id="18" creationId="{4C3E823F-8645-2012-B158-574EF074F7A3}"/>
          </ac:picMkLst>
        </pc:picChg>
        <pc:picChg chg="mod">
          <ac:chgData name="Antonio Chaves" userId="9f307884d93720a1" providerId="LiveId" clId="{5FCC1283-4CA9-479A-858A-9998315D08DA}" dt="2023-09-02T21:37:54.418" v="545" actId="1076"/>
          <ac:picMkLst>
            <pc:docMk/>
            <pc:sldMk cId="261340410" sldId="572"/>
            <ac:picMk id="20" creationId="{550D44F6-8ED6-2EEE-5A38-B790FD54E2FD}"/>
          </ac:picMkLst>
        </pc:picChg>
        <pc:picChg chg="del mod">
          <ac:chgData name="Antonio Chaves" userId="9f307884d93720a1" providerId="LiveId" clId="{5FCC1283-4CA9-479A-858A-9998315D08DA}" dt="2023-09-02T21:01:56.991" v="205" actId="478"/>
          <ac:picMkLst>
            <pc:docMk/>
            <pc:sldMk cId="261340410" sldId="572"/>
            <ac:picMk id="21" creationId="{0B05A1B9-5A81-CEA4-3FD3-C76BDD70D781}"/>
          </ac:picMkLst>
        </pc:picChg>
        <pc:picChg chg="add mod">
          <ac:chgData name="Antonio Chaves" userId="9f307884d93720a1" providerId="LiveId" clId="{5FCC1283-4CA9-479A-858A-9998315D08DA}" dt="2023-09-02T21:33:41.431" v="499" actId="1076"/>
          <ac:picMkLst>
            <pc:docMk/>
            <pc:sldMk cId="261340410" sldId="572"/>
            <ac:picMk id="22" creationId="{634A9DA1-1623-F939-D84E-75470F7C4756}"/>
          </ac:picMkLst>
        </pc:picChg>
        <pc:picChg chg="del">
          <ac:chgData name="Antonio Chaves" userId="9f307884d93720a1" providerId="LiveId" clId="{5FCC1283-4CA9-479A-858A-9998315D08DA}" dt="2023-09-02T21:01:56.991" v="205" actId="478"/>
          <ac:picMkLst>
            <pc:docMk/>
            <pc:sldMk cId="261340410" sldId="572"/>
            <ac:picMk id="23" creationId="{76E2EFF8-436F-13BC-1304-DFB6C96C5B69}"/>
          </ac:picMkLst>
        </pc:picChg>
        <pc:picChg chg="del">
          <ac:chgData name="Antonio Chaves" userId="9f307884d93720a1" providerId="LiveId" clId="{5FCC1283-4CA9-479A-858A-9998315D08DA}" dt="2023-09-02T21:04:18.021" v="259" actId="478"/>
          <ac:picMkLst>
            <pc:docMk/>
            <pc:sldMk cId="261340410" sldId="572"/>
            <ac:picMk id="24" creationId="{E9806886-647B-DE2D-8787-B0B91408C9BA}"/>
          </ac:picMkLst>
        </pc:picChg>
        <pc:picChg chg="mod">
          <ac:chgData name="Antonio Chaves" userId="9f307884d93720a1" providerId="LiveId" clId="{5FCC1283-4CA9-479A-858A-9998315D08DA}" dt="2023-09-02T21:33:41.431" v="499" actId="1076"/>
          <ac:picMkLst>
            <pc:docMk/>
            <pc:sldMk cId="261340410" sldId="572"/>
            <ac:picMk id="26" creationId="{0D36AA49-0632-FCDB-FC59-41AB85E08452}"/>
          </ac:picMkLst>
        </pc:picChg>
        <pc:picChg chg="add del mod">
          <ac:chgData name="Antonio Chaves" userId="9f307884d93720a1" providerId="LiveId" clId="{5FCC1283-4CA9-479A-858A-9998315D08DA}" dt="2023-09-02T21:16:25.446" v="342" actId="478"/>
          <ac:picMkLst>
            <pc:docMk/>
            <pc:sldMk cId="261340410" sldId="572"/>
            <ac:picMk id="27" creationId="{3B6E5D73-32A0-DD8F-B009-796CF8469DE7}"/>
          </ac:picMkLst>
        </pc:picChg>
        <pc:picChg chg="add del mod">
          <ac:chgData name="Antonio Chaves" userId="9f307884d93720a1" providerId="LiveId" clId="{5FCC1283-4CA9-479A-858A-9998315D08DA}" dt="2023-09-02T21:13:44.822" v="306" actId="478"/>
          <ac:picMkLst>
            <pc:docMk/>
            <pc:sldMk cId="261340410" sldId="572"/>
            <ac:picMk id="29" creationId="{FF3CB787-BE65-CDC7-9E50-44AD92D1ADC1}"/>
          </ac:picMkLst>
        </pc:picChg>
        <pc:picChg chg="del">
          <ac:chgData name="Antonio Chaves" userId="9f307884d93720a1" providerId="LiveId" clId="{5FCC1283-4CA9-479A-858A-9998315D08DA}" dt="2023-09-02T21:04:15.654" v="257" actId="478"/>
          <ac:picMkLst>
            <pc:docMk/>
            <pc:sldMk cId="261340410" sldId="572"/>
            <ac:picMk id="30" creationId="{39DB64B6-2503-E4AC-8B9E-4E3ADFE5D28E}"/>
          </ac:picMkLst>
        </pc:picChg>
        <pc:picChg chg="del mod">
          <ac:chgData name="Antonio Chaves" userId="9f307884d93720a1" providerId="LiveId" clId="{5FCC1283-4CA9-479A-858A-9998315D08DA}" dt="2023-09-02T21:04:30.376" v="262" actId="478"/>
          <ac:picMkLst>
            <pc:docMk/>
            <pc:sldMk cId="261340410" sldId="572"/>
            <ac:picMk id="32" creationId="{A8D5C35F-60EE-7E24-6F59-C7883B1EAFAB}"/>
          </ac:picMkLst>
        </pc:picChg>
        <pc:picChg chg="add del mod">
          <ac:chgData name="Antonio Chaves" userId="9f307884d93720a1" providerId="LiveId" clId="{5FCC1283-4CA9-479A-858A-9998315D08DA}" dt="2023-09-02T21:13:46.027" v="307" actId="478"/>
          <ac:picMkLst>
            <pc:docMk/>
            <pc:sldMk cId="261340410" sldId="572"/>
            <ac:picMk id="33" creationId="{FA0D38D4-2E99-2179-8883-51365CF8FADA}"/>
          </ac:picMkLst>
        </pc:picChg>
        <pc:picChg chg="del">
          <ac:chgData name="Antonio Chaves" userId="9f307884d93720a1" providerId="LiveId" clId="{5FCC1283-4CA9-479A-858A-9998315D08DA}" dt="2023-09-02T21:04:13.572" v="255" actId="478"/>
          <ac:picMkLst>
            <pc:docMk/>
            <pc:sldMk cId="261340410" sldId="572"/>
            <ac:picMk id="34" creationId="{12225AF2-94C0-E141-BFB7-BFA7BAC877B2}"/>
          </ac:picMkLst>
        </pc:picChg>
        <pc:picChg chg="del">
          <ac:chgData name="Antonio Chaves" userId="9f307884d93720a1" providerId="LiveId" clId="{5FCC1283-4CA9-479A-858A-9998315D08DA}" dt="2023-09-02T21:04:17.417" v="258" actId="478"/>
          <ac:picMkLst>
            <pc:docMk/>
            <pc:sldMk cId="261340410" sldId="572"/>
            <ac:picMk id="36" creationId="{BAA644B9-5D43-D257-E51A-9B4D42F8BD71}"/>
          </ac:picMkLst>
        </pc:picChg>
        <pc:picChg chg="add mod">
          <ac:chgData name="Antonio Chaves" userId="9f307884d93720a1" providerId="LiveId" clId="{5FCC1283-4CA9-479A-858A-9998315D08DA}" dt="2023-09-02T21:33:41.431" v="499" actId="1076"/>
          <ac:picMkLst>
            <pc:docMk/>
            <pc:sldMk cId="261340410" sldId="572"/>
            <ac:picMk id="37" creationId="{CFAF9EE4-D720-DB62-0959-D4DFC25997A0}"/>
          </ac:picMkLst>
        </pc:picChg>
        <pc:picChg chg="del mod">
          <ac:chgData name="Antonio Chaves" userId="9f307884d93720a1" providerId="LiveId" clId="{5FCC1283-4CA9-479A-858A-9998315D08DA}" dt="2023-09-02T21:02:32.812" v="218" actId="478"/>
          <ac:picMkLst>
            <pc:docMk/>
            <pc:sldMk cId="261340410" sldId="572"/>
            <ac:picMk id="38" creationId="{CB38ECF2-D957-D4BB-8922-0DA09E975213}"/>
          </ac:picMkLst>
        </pc:picChg>
        <pc:picChg chg="del mod">
          <ac:chgData name="Antonio Chaves" userId="9f307884d93720a1" providerId="LiveId" clId="{5FCC1283-4CA9-479A-858A-9998315D08DA}" dt="2023-09-02T21:02:30.125" v="216" actId="478"/>
          <ac:picMkLst>
            <pc:docMk/>
            <pc:sldMk cId="261340410" sldId="572"/>
            <ac:picMk id="40" creationId="{938EBFB5-7DB5-872F-D674-7E6367A66D58}"/>
          </ac:picMkLst>
        </pc:picChg>
        <pc:picChg chg="add del mod">
          <ac:chgData name="Antonio Chaves" userId="9f307884d93720a1" providerId="LiveId" clId="{5FCC1283-4CA9-479A-858A-9998315D08DA}" dt="2023-09-02T21:18:22.811" v="364" actId="478"/>
          <ac:picMkLst>
            <pc:docMk/>
            <pc:sldMk cId="261340410" sldId="572"/>
            <ac:picMk id="41" creationId="{8B741C78-3449-5A22-C0F9-D6A619204A4D}"/>
          </ac:picMkLst>
        </pc:picChg>
        <pc:picChg chg="del">
          <ac:chgData name="Antonio Chaves" userId="9f307884d93720a1" providerId="LiveId" clId="{5FCC1283-4CA9-479A-858A-9998315D08DA}" dt="2023-09-02T21:03:01.086" v="226" actId="478"/>
          <ac:picMkLst>
            <pc:docMk/>
            <pc:sldMk cId="261340410" sldId="572"/>
            <ac:picMk id="42" creationId="{2BF279F2-4A3B-F833-42B5-5CF92E2DBE68}"/>
          </ac:picMkLst>
        </pc:picChg>
        <pc:picChg chg="del mod">
          <ac:chgData name="Antonio Chaves" userId="9f307884d93720a1" providerId="LiveId" clId="{5FCC1283-4CA9-479A-858A-9998315D08DA}" dt="2023-09-02T21:16:20.381" v="341" actId="478"/>
          <ac:picMkLst>
            <pc:docMk/>
            <pc:sldMk cId="261340410" sldId="572"/>
            <ac:picMk id="44" creationId="{C0028DD9-43D2-7FAB-307E-7C66F7F9880D}"/>
          </ac:picMkLst>
        </pc:picChg>
        <pc:picChg chg="add mod">
          <ac:chgData name="Antonio Chaves" userId="9f307884d93720a1" providerId="LiveId" clId="{5FCC1283-4CA9-479A-858A-9998315D08DA}" dt="2023-09-02T21:33:41.431" v="499" actId="1076"/>
          <ac:picMkLst>
            <pc:docMk/>
            <pc:sldMk cId="261340410" sldId="572"/>
            <ac:picMk id="45" creationId="{C86990DF-BC87-0BE6-1EFA-DFF9A2535255}"/>
          </ac:picMkLst>
        </pc:picChg>
        <pc:picChg chg="del mod">
          <ac:chgData name="Antonio Chaves" userId="9f307884d93720a1" providerId="LiveId" clId="{5FCC1283-4CA9-479A-858A-9998315D08DA}" dt="2023-09-02T21:05:05.712" v="268" actId="478"/>
          <ac:picMkLst>
            <pc:docMk/>
            <pc:sldMk cId="261340410" sldId="572"/>
            <ac:picMk id="46" creationId="{96138339-1009-E917-6D16-2AD6FE9D3536}"/>
          </ac:picMkLst>
        </pc:picChg>
        <pc:picChg chg="del">
          <ac:chgData name="Antonio Chaves" userId="9f307884d93720a1" providerId="LiveId" clId="{5FCC1283-4CA9-479A-858A-9998315D08DA}" dt="2023-09-02T21:02:56.711" v="224" actId="478"/>
          <ac:picMkLst>
            <pc:docMk/>
            <pc:sldMk cId="261340410" sldId="572"/>
            <ac:picMk id="48" creationId="{93DC56AD-68AD-4143-467D-8754EA4B5A82}"/>
          </ac:picMkLst>
        </pc:picChg>
        <pc:picChg chg="add del mod">
          <ac:chgData name="Antonio Chaves" userId="9f307884d93720a1" providerId="LiveId" clId="{5FCC1283-4CA9-479A-858A-9998315D08DA}" dt="2023-09-02T21:21:04.046" v="394" actId="478"/>
          <ac:picMkLst>
            <pc:docMk/>
            <pc:sldMk cId="261340410" sldId="572"/>
            <ac:picMk id="49" creationId="{507A9C53-AF7C-57B8-9BB3-5A868EC931E3}"/>
          </ac:picMkLst>
        </pc:picChg>
        <pc:picChg chg="del">
          <ac:chgData name="Antonio Chaves" userId="9f307884d93720a1" providerId="LiveId" clId="{5FCC1283-4CA9-479A-858A-9998315D08DA}" dt="2023-09-02T21:02:55.482" v="223" actId="478"/>
          <ac:picMkLst>
            <pc:docMk/>
            <pc:sldMk cId="261340410" sldId="572"/>
            <ac:picMk id="50" creationId="{A2153BFF-6513-4D43-C3CB-429DEC839F29}"/>
          </ac:picMkLst>
        </pc:picChg>
        <pc:picChg chg="del mod">
          <ac:chgData name="Antonio Chaves" userId="9f307884d93720a1" providerId="LiveId" clId="{5FCC1283-4CA9-479A-858A-9998315D08DA}" dt="2023-09-02T21:02:53.886" v="222" actId="478"/>
          <ac:picMkLst>
            <pc:docMk/>
            <pc:sldMk cId="261340410" sldId="572"/>
            <ac:picMk id="52" creationId="{1828DF27-3478-1622-8B9F-2D4684E399A6}"/>
          </ac:picMkLst>
        </pc:picChg>
        <pc:picChg chg="del mod">
          <ac:chgData name="Antonio Chaves" userId="9f307884d93720a1" providerId="LiveId" clId="{5FCC1283-4CA9-479A-858A-9998315D08DA}" dt="2023-09-02T21:03:03.332" v="228" actId="478"/>
          <ac:picMkLst>
            <pc:docMk/>
            <pc:sldMk cId="261340410" sldId="572"/>
            <ac:picMk id="54" creationId="{EE4A8800-ECC7-53FC-6568-4E549ECECD82}"/>
          </ac:picMkLst>
        </pc:picChg>
        <pc:picChg chg="del mod">
          <ac:chgData name="Antonio Chaves" userId="9f307884d93720a1" providerId="LiveId" clId="{5FCC1283-4CA9-479A-858A-9998315D08DA}" dt="2023-09-02T21:05:04.794" v="267" actId="478"/>
          <ac:picMkLst>
            <pc:docMk/>
            <pc:sldMk cId="261340410" sldId="572"/>
            <ac:picMk id="56" creationId="{89C9773F-C2CA-E693-9559-0C071EF1E565}"/>
          </ac:picMkLst>
        </pc:picChg>
        <pc:picChg chg="del mod">
          <ac:chgData name="Antonio Chaves" userId="9f307884d93720a1" providerId="LiveId" clId="{5FCC1283-4CA9-479A-858A-9998315D08DA}" dt="2023-09-02T21:03:11.246" v="231" actId="478"/>
          <ac:picMkLst>
            <pc:docMk/>
            <pc:sldMk cId="261340410" sldId="572"/>
            <ac:picMk id="58" creationId="{21695DF5-1412-6190-9627-F0AC3B4CAD68}"/>
          </ac:picMkLst>
        </pc:picChg>
        <pc:picChg chg="del mod">
          <ac:chgData name="Antonio Chaves" userId="9f307884d93720a1" providerId="LiveId" clId="{5FCC1283-4CA9-479A-858A-9998315D08DA}" dt="2023-09-02T21:12:07.516" v="283" actId="478"/>
          <ac:picMkLst>
            <pc:docMk/>
            <pc:sldMk cId="261340410" sldId="572"/>
            <ac:picMk id="60" creationId="{F441BB49-98EF-A4F6-5A05-462DE2DF8D44}"/>
          </ac:picMkLst>
        </pc:picChg>
        <pc:picChg chg="del mod">
          <ac:chgData name="Antonio Chaves" userId="9f307884d93720a1" providerId="LiveId" clId="{5FCC1283-4CA9-479A-858A-9998315D08DA}" dt="2023-09-02T21:03:16.432" v="233" actId="478"/>
          <ac:picMkLst>
            <pc:docMk/>
            <pc:sldMk cId="261340410" sldId="572"/>
            <ac:picMk id="62" creationId="{C37454DC-F8F9-5B9D-7522-80B689A36334}"/>
          </ac:picMkLst>
        </pc:picChg>
        <pc:picChg chg="del mod">
          <ac:chgData name="Antonio Chaves" userId="9f307884d93720a1" providerId="LiveId" clId="{5FCC1283-4CA9-479A-858A-9998315D08DA}" dt="2023-09-02T21:04:28.248" v="261" actId="478"/>
          <ac:picMkLst>
            <pc:docMk/>
            <pc:sldMk cId="261340410" sldId="572"/>
            <ac:picMk id="64" creationId="{E54D3F72-56B3-4CC4-A606-9D638F131664}"/>
          </ac:picMkLst>
        </pc:picChg>
        <pc:picChg chg="del mod">
          <ac:chgData name="Antonio Chaves" userId="9f307884d93720a1" providerId="LiveId" clId="{5FCC1283-4CA9-479A-858A-9998315D08DA}" dt="2023-09-02T21:03:31.489" v="239" actId="478"/>
          <ac:picMkLst>
            <pc:docMk/>
            <pc:sldMk cId="261340410" sldId="572"/>
            <ac:picMk id="66" creationId="{C6779189-4853-39AF-013A-9829B9335695}"/>
          </ac:picMkLst>
        </pc:picChg>
        <pc:picChg chg="del mod">
          <ac:chgData name="Antonio Chaves" userId="9f307884d93720a1" providerId="LiveId" clId="{5FCC1283-4CA9-479A-858A-9998315D08DA}" dt="2023-09-02T21:03:34.382" v="243" actId="478"/>
          <ac:picMkLst>
            <pc:docMk/>
            <pc:sldMk cId="261340410" sldId="572"/>
            <ac:picMk id="68" creationId="{026A6B3C-A7C7-B90D-0889-5115D714DB9A}"/>
          </ac:picMkLst>
        </pc:picChg>
        <pc:picChg chg="del mod">
          <ac:chgData name="Antonio Chaves" userId="9f307884d93720a1" providerId="LiveId" clId="{5FCC1283-4CA9-479A-858A-9998315D08DA}" dt="2023-09-02T21:03:33.159" v="241" actId="478"/>
          <ac:picMkLst>
            <pc:docMk/>
            <pc:sldMk cId="261340410" sldId="572"/>
            <ac:picMk id="70" creationId="{07094D52-3827-C10A-5C55-251F9E2F2A88}"/>
          </ac:picMkLst>
        </pc:picChg>
        <pc:picChg chg="del mod">
          <ac:chgData name="Antonio Chaves" userId="9f307884d93720a1" providerId="LiveId" clId="{5FCC1283-4CA9-479A-858A-9998315D08DA}" dt="2023-09-02T21:03:40.214" v="247" actId="478"/>
          <ac:picMkLst>
            <pc:docMk/>
            <pc:sldMk cId="261340410" sldId="572"/>
            <ac:picMk id="72" creationId="{7122F079-9321-D9AC-25E7-44889B767DA2}"/>
          </ac:picMkLst>
        </pc:picChg>
        <pc:picChg chg="del mod">
          <ac:chgData name="Antonio Chaves" userId="9f307884d93720a1" providerId="LiveId" clId="{5FCC1283-4CA9-479A-858A-9998315D08DA}" dt="2023-09-02T21:03:36.945" v="245" actId="478"/>
          <ac:picMkLst>
            <pc:docMk/>
            <pc:sldMk cId="261340410" sldId="572"/>
            <ac:picMk id="74" creationId="{75E88C59-00EE-0BD1-7281-0203090997CE}"/>
          </ac:picMkLst>
        </pc:picChg>
        <pc:picChg chg="del">
          <ac:chgData name="Antonio Chaves" userId="9f307884d93720a1" providerId="LiveId" clId="{5FCC1283-4CA9-479A-858A-9998315D08DA}" dt="2023-09-02T21:04:01.312" v="254" actId="478"/>
          <ac:picMkLst>
            <pc:docMk/>
            <pc:sldMk cId="261340410" sldId="572"/>
            <ac:picMk id="76" creationId="{139FC7A0-600C-52BA-4DAF-F83DD6D391D8}"/>
          </ac:picMkLst>
        </pc:picChg>
        <pc:picChg chg="del mod">
          <ac:chgData name="Antonio Chaves" userId="9f307884d93720a1" providerId="LiveId" clId="{5FCC1283-4CA9-479A-858A-9998315D08DA}" dt="2023-09-02T21:03:59.485" v="253" actId="478"/>
          <ac:picMkLst>
            <pc:docMk/>
            <pc:sldMk cId="261340410" sldId="572"/>
            <ac:picMk id="78" creationId="{0A58555B-DD44-D56C-2728-7F6DC1F501B3}"/>
          </ac:picMkLst>
        </pc:picChg>
        <pc:picChg chg="del mod">
          <ac:chgData name="Antonio Chaves" userId="9f307884d93720a1" providerId="LiveId" clId="{5FCC1283-4CA9-479A-858A-9998315D08DA}" dt="2023-09-02T21:11:40.941" v="274" actId="478"/>
          <ac:picMkLst>
            <pc:docMk/>
            <pc:sldMk cId="261340410" sldId="572"/>
            <ac:picMk id="80" creationId="{9818450A-AA94-30E7-9A54-FAC7D4A5A91E}"/>
          </ac:picMkLst>
        </pc:picChg>
        <pc:picChg chg="mod">
          <ac:chgData name="Antonio Chaves" userId="9f307884d93720a1" providerId="LiveId" clId="{5FCC1283-4CA9-479A-858A-9998315D08DA}" dt="2023-09-02T21:33:41.431" v="499" actId="1076"/>
          <ac:picMkLst>
            <pc:docMk/>
            <pc:sldMk cId="261340410" sldId="572"/>
            <ac:picMk id="82" creationId="{BD1A975C-3078-2E40-BCA8-6CABA847EDD3}"/>
          </ac:picMkLst>
        </pc:picChg>
        <pc:picChg chg="add mod">
          <ac:chgData name="Antonio Chaves" userId="9f307884d93720a1" providerId="LiveId" clId="{5FCC1283-4CA9-479A-858A-9998315D08DA}" dt="2023-09-02T21:33:41.431" v="499" actId="1076"/>
          <ac:picMkLst>
            <pc:docMk/>
            <pc:sldMk cId="261340410" sldId="572"/>
            <ac:picMk id="84" creationId="{8A7A78DB-D743-ADE5-76AA-A466376BF888}"/>
          </ac:picMkLst>
        </pc:picChg>
        <pc:picChg chg="add mod">
          <ac:chgData name="Antonio Chaves" userId="9f307884d93720a1" providerId="LiveId" clId="{5FCC1283-4CA9-479A-858A-9998315D08DA}" dt="2023-09-02T21:33:41.431" v="499" actId="1076"/>
          <ac:picMkLst>
            <pc:docMk/>
            <pc:sldMk cId="261340410" sldId="572"/>
            <ac:picMk id="85" creationId="{18DC35EC-599E-12B4-7ADB-3DCA5A0672FD}"/>
          </ac:picMkLst>
        </pc:picChg>
        <pc:picChg chg="add mod">
          <ac:chgData name="Antonio Chaves" userId="9f307884d93720a1" providerId="LiveId" clId="{5FCC1283-4CA9-479A-858A-9998315D08DA}" dt="2023-09-02T21:33:41.431" v="499" actId="1076"/>
          <ac:picMkLst>
            <pc:docMk/>
            <pc:sldMk cId="261340410" sldId="572"/>
            <ac:picMk id="86" creationId="{12322243-16C6-D1A6-BCAE-888E6E9BC83E}"/>
          </ac:picMkLst>
        </pc:picChg>
        <pc:picChg chg="add mod">
          <ac:chgData name="Antonio Chaves" userId="9f307884d93720a1" providerId="LiveId" clId="{5FCC1283-4CA9-479A-858A-9998315D08DA}" dt="2023-09-02T21:33:41.431" v="499" actId="1076"/>
          <ac:picMkLst>
            <pc:docMk/>
            <pc:sldMk cId="261340410" sldId="572"/>
            <ac:picMk id="87" creationId="{0B480327-4834-0CD9-3977-94CCFAD98073}"/>
          </ac:picMkLst>
        </pc:picChg>
        <pc:picChg chg="add mod">
          <ac:chgData name="Antonio Chaves" userId="9f307884d93720a1" providerId="LiveId" clId="{5FCC1283-4CA9-479A-858A-9998315D08DA}" dt="2023-09-02T21:39:45.296" v="563" actId="1038"/>
          <ac:picMkLst>
            <pc:docMk/>
            <pc:sldMk cId="261340410" sldId="572"/>
            <ac:picMk id="88" creationId="{AB99392F-36A0-9E7F-36B3-A85B44AD4399}"/>
          </ac:picMkLst>
        </pc:picChg>
        <pc:picChg chg="add mod">
          <ac:chgData name="Antonio Chaves" userId="9f307884d93720a1" providerId="LiveId" clId="{5FCC1283-4CA9-479A-858A-9998315D08DA}" dt="2023-09-02T21:40:09.702" v="565" actId="1076"/>
          <ac:picMkLst>
            <pc:docMk/>
            <pc:sldMk cId="261340410" sldId="572"/>
            <ac:picMk id="89" creationId="{78C9A309-D633-F2A8-6608-A1B52147C4F1}"/>
          </ac:picMkLst>
        </pc:picChg>
        <pc:picChg chg="add mod">
          <ac:chgData name="Antonio Chaves" userId="9f307884d93720a1" providerId="LiveId" clId="{5FCC1283-4CA9-479A-858A-9998315D08DA}" dt="2023-09-02T21:37:46.334" v="543" actId="1076"/>
          <ac:picMkLst>
            <pc:docMk/>
            <pc:sldMk cId="261340410" sldId="572"/>
            <ac:picMk id="90" creationId="{A3D5ACC8-EFCF-A82A-2056-015571CCDCAA}"/>
          </ac:picMkLst>
        </pc:picChg>
        <pc:picChg chg="add del mod">
          <ac:chgData name="Antonio Chaves" userId="9f307884d93720a1" providerId="LiveId" clId="{5FCC1283-4CA9-479A-858A-9998315D08DA}" dt="2023-09-02T21:39:22.281" v="553" actId="478"/>
          <ac:picMkLst>
            <pc:docMk/>
            <pc:sldMk cId="261340410" sldId="572"/>
            <ac:picMk id="92" creationId="{296220AE-B2A7-B88E-57AE-A183F5834BB6}"/>
          </ac:picMkLst>
        </pc:picChg>
        <pc:picChg chg="add del mod">
          <ac:chgData name="Antonio Chaves" userId="9f307884d93720a1" providerId="LiveId" clId="{5FCC1283-4CA9-479A-858A-9998315D08DA}" dt="2023-09-02T21:40:00.238" v="564" actId="478"/>
          <ac:picMkLst>
            <pc:docMk/>
            <pc:sldMk cId="261340410" sldId="572"/>
            <ac:picMk id="94" creationId="{C89DF9E0-5204-F5EE-D487-AE3A8ADD70AF}"/>
          </ac:picMkLst>
        </pc:picChg>
        <pc:picChg chg="add del mod">
          <ac:chgData name="Antonio Chaves" userId="9f307884d93720a1" providerId="LiveId" clId="{5FCC1283-4CA9-479A-858A-9998315D08DA}" dt="2023-09-02T21:47:00.695" v="572" actId="478"/>
          <ac:picMkLst>
            <pc:docMk/>
            <pc:sldMk cId="261340410" sldId="572"/>
            <ac:picMk id="96" creationId="{C46A051D-70A8-E6BC-4DF5-781F3C2CEAE8}"/>
          </ac:picMkLst>
        </pc:picChg>
        <pc:picChg chg="add mod">
          <ac:chgData name="Antonio Chaves" userId="9f307884d93720a1" providerId="LiveId" clId="{5FCC1283-4CA9-479A-858A-9998315D08DA}" dt="2023-09-02T21:48:47.393" v="576" actId="1076"/>
          <ac:picMkLst>
            <pc:docMk/>
            <pc:sldMk cId="261340410" sldId="572"/>
            <ac:picMk id="98" creationId="{7830DC95-36D2-C3C8-5365-4A8483F65837}"/>
          </ac:picMkLst>
        </pc:picChg>
        <pc:picChg chg="add del mod">
          <ac:chgData name="Antonio Chaves" userId="9f307884d93720a1" providerId="LiveId" clId="{5FCC1283-4CA9-479A-858A-9998315D08DA}" dt="2023-09-02T21:48:55.286" v="580" actId="478"/>
          <ac:picMkLst>
            <pc:docMk/>
            <pc:sldMk cId="261340410" sldId="572"/>
            <ac:picMk id="100" creationId="{2BD465C9-9B51-5836-FB81-7EFBDC651449}"/>
          </ac:picMkLst>
        </pc:picChg>
        <pc:picChg chg="add del mod">
          <ac:chgData name="Antonio Chaves" userId="9f307884d93720a1" providerId="LiveId" clId="{5FCC1283-4CA9-479A-858A-9998315D08DA}" dt="2023-09-02T21:49:05.285" v="584" actId="478"/>
          <ac:picMkLst>
            <pc:docMk/>
            <pc:sldMk cId="261340410" sldId="572"/>
            <ac:picMk id="102" creationId="{EAC5949F-6028-C75D-7A8D-0D6260C477A8}"/>
          </ac:picMkLst>
        </pc:picChg>
        <pc:picChg chg="add del mod">
          <ac:chgData name="Antonio Chaves" userId="9f307884d93720a1" providerId="LiveId" clId="{5FCC1283-4CA9-479A-858A-9998315D08DA}" dt="2023-09-02T21:49:19.309" v="590" actId="478"/>
          <ac:picMkLst>
            <pc:docMk/>
            <pc:sldMk cId="261340410" sldId="572"/>
            <ac:picMk id="104" creationId="{CB3A4368-1CDF-ED78-3C61-A131C5D9A634}"/>
          </ac:picMkLst>
        </pc:picChg>
        <pc:picChg chg="add mod">
          <ac:chgData name="Antonio Chaves" userId="9f307884d93720a1" providerId="LiveId" clId="{5FCC1283-4CA9-479A-858A-9998315D08DA}" dt="2023-09-02T21:49:36.522" v="595" actId="1076"/>
          <ac:picMkLst>
            <pc:docMk/>
            <pc:sldMk cId="261340410" sldId="572"/>
            <ac:picMk id="106" creationId="{34BC9CBA-605A-2BDC-C25A-1A332C34C666}"/>
          </ac:picMkLst>
        </pc:picChg>
        <pc:cxnChg chg="add del mod">
          <ac:chgData name="Antonio Chaves" userId="9f307884d93720a1" providerId="LiveId" clId="{5FCC1283-4CA9-479A-858A-9998315D08DA}" dt="2023-09-02T21:25:37.272" v="439" actId="478"/>
          <ac:cxnSpMkLst>
            <pc:docMk/>
            <pc:sldMk cId="261340410" sldId="572"/>
            <ac:cxnSpMk id="57" creationId="{F20FE477-D5DC-570E-A9EE-A9DC8CDAE0FF}"/>
          </ac:cxnSpMkLst>
        </pc:cxnChg>
        <pc:cxnChg chg="add del mod">
          <ac:chgData name="Antonio Chaves" userId="9f307884d93720a1" providerId="LiveId" clId="{5FCC1283-4CA9-479A-858A-9998315D08DA}" dt="2023-09-02T21:29:40.806" v="469" actId="478"/>
          <ac:cxnSpMkLst>
            <pc:docMk/>
            <pc:sldMk cId="261340410" sldId="572"/>
            <ac:cxnSpMk id="67" creationId="{7C56B84A-CBD5-2F83-4DEB-290933510CC1}"/>
          </ac:cxnSpMkLst>
        </pc:cxnChg>
        <pc:cxnChg chg="add del mod">
          <ac:chgData name="Antonio Chaves" userId="9f307884d93720a1" providerId="LiveId" clId="{5FCC1283-4CA9-479A-858A-9998315D08DA}" dt="2023-09-02T21:29:39.645" v="468" actId="478"/>
          <ac:cxnSpMkLst>
            <pc:docMk/>
            <pc:sldMk cId="261340410" sldId="572"/>
            <ac:cxnSpMk id="69" creationId="{8C8ECB70-FF4E-6191-AB07-892180F996A6}"/>
          </ac:cxnSpMkLst>
        </pc:cxnChg>
      </pc:sldChg>
      <pc:sldChg chg="addSp delSp modSp add del mod ord">
        <pc:chgData name="Antonio Chaves" userId="9f307884d93720a1" providerId="LiveId" clId="{5FCC1283-4CA9-479A-858A-9998315D08DA}" dt="2023-10-05T15:27:34.559" v="8834" actId="47"/>
        <pc:sldMkLst>
          <pc:docMk/>
          <pc:sldMk cId="1788323141" sldId="573"/>
        </pc:sldMkLst>
        <pc:picChg chg="add mod">
          <ac:chgData name="Antonio Chaves" userId="9f307884d93720a1" providerId="LiveId" clId="{5FCC1283-4CA9-479A-858A-9998315D08DA}" dt="2023-09-03T13:00:56.636" v="1384" actId="1076"/>
          <ac:picMkLst>
            <pc:docMk/>
            <pc:sldMk cId="1788323141" sldId="573"/>
            <ac:picMk id="4" creationId="{0BEE5126-4742-38E0-3644-5E15ED3C660A}"/>
          </ac:picMkLst>
        </pc:picChg>
        <pc:picChg chg="add mod">
          <ac:chgData name="Antonio Chaves" userId="9f307884d93720a1" providerId="LiveId" clId="{5FCC1283-4CA9-479A-858A-9998315D08DA}" dt="2023-09-03T13:01:42.771" v="1386" actId="1076"/>
          <ac:picMkLst>
            <pc:docMk/>
            <pc:sldMk cId="1788323141" sldId="573"/>
            <ac:picMk id="6" creationId="{6C3DBD70-9875-BF6E-0274-F941B272C94B}"/>
          </ac:picMkLst>
        </pc:picChg>
        <pc:picChg chg="mod">
          <ac:chgData name="Antonio Chaves" userId="9f307884d93720a1" providerId="LiveId" clId="{5FCC1283-4CA9-479A-858A-9998315D08DA}" dt="2023-09-02T21:52:03.758" v="607" actId="1076"/>
          <ac:picMkLst>
            <pc:docMk/>
            <pc:sldMk cId="1788323141" sldId="573"/>
            <ac:picMk id="7" creationId="{55936FE6-5E80-77A3-C0EC-06F7912DF5FC}"/>
          </ac:picMkLst>
        </pc:picChg>
        <pc:picChg chg="add mod">
          <ac:chgData name="Antonio Chaves" userId="9f307884d93720a1" providerId="LiveId" clId="{5FCC1283-4CA9-479A-858A-9998315D08DA}" dt="2023-09-03T13:02:06.963" v="1388" actId="1076"/>
          <ac:picMkLst>
            <pc:docMk/>
            <pc:sldMk cId="1788323141" sldId="573"/>
            <ac:picMk id="9" creationId="{3D0733F2-EE77-CDCB-F77C-846F324C1101}"/>
          </ac:picMkLst>
        </pc:picChg>
        <pc:picChg chg="add mod">
          <ac:chgData name="Antonio Chaves" userId="9f307884d93720a1" providerId="LiveId" clId="{5FCC1283-4CA9-479A-858A-9998315D08DA}" dt="2023-09-03T13:14:23.334" v="1434" actId="1076"/>
          <ac:picMkLst>
            <pc:docMk/>
            <pc:sldMk cId="1788323141" sldId="573"/>
            <ac:picMk id="11" creationId="{BE8F7280-368B-E49E-0FAD-F45DE71D290E}"/>
          </ac:picMkLst>
        </pc:picChg>
        <pc:picChg chg="add mod">
          <ac:chgData name="Antonio Chaves" userId="9f307884d93720a1" providerId="LiveId" clId="{5FCC1283-4CA9-479A-858A-9998315D08DA}" dt="2023-09-03T13:14:15.737" v="1429" actId="14100"/>
          <ac:picMkLst>
            <pc:docMk/>
            <pc:sldMk cId="1788323141" sldId="573"/>
            <ac:picMk id="13" creationId="{52625EB1-F910-C657-A0A7-DBF8BBEAB260}"/>
          </ac:picMkLst>
        </pc:picChg>
        <pc:picChg chg="mod">
          <ac:chgData name="Antonio Chaves" userId="9f307884d93720a1" providerId="LiveId" clId="{5FCC1283-4CA9-479A-858A-9998315D08DA}" dt="2023-09-02T21:51:20.423" v="600" actId="1076"/>
          <ac:picMkLst>
            <pc:docMk/>
            <pc:sldMk cId="1788323141" sldId="573"/>
            <ac:picMk id="18" creationId="{4C3E823F-8645-2012-B158-574EF074F7A3}"/>
          </ac:picMkLst>
        </pc:picChg>
        <pc:picChg chg="mod">
          <ac:chgData name="Antonio Chaves" userId="9f307884d93720a1" providerId="LiveId" clId="{5FCC1283-4CA9-479A-858A-9998315D08DA}" dt="2023-09-02T21:52:35.931" v="612" actId="1076"/>
          <ac:picMkLst>
            <pc:docMk/>
            <pc:sldMk cId="1788323141" sldId="573"/>
            <ac:picMk id="20" creationId="{550D44F6-8ED6-2EEE-5A38-B790FD54E2FD}"/>
          </ac:picMkLst>
        </pc:picChg>
        <pc:picChg chg="mod">
          <ac:chgData name="Antonio Chaves" userId="9f307884d93720a1" providerId="LiveId" clId="{5FCC1283-4CA9-479A-858A-9998315D08DA}" dt="2023-09-02T21:52:19.644" v="609" actId="1076"/>
          <ac:picMkLst>
            <pc:docMk/>
            <pc:sldMk cId="1788323141" sldId="573"/>
            <ac:picMk id="22" creationId="{634A9DA1-1623-F939-D84E-75470F7C4756}"/>
          </ac:picMkLst>
        </pc:picChg>
        <pc:picChg chg="mod">
          <ac:chgData name="Antonio Chaves" userId="9f307884d93720a1" providerId="LiveId" clId="{5FCC1283-4CA9-479A-858A-9998315D08DA}" dt="2023-09-02T21:52:09.816" v="608" actId="1076"/>
          <ac:picMkLst>
            <pc:docMk/>
            <pc:sldMk cId="1788323141" sldId="573"/>
            <ac:picMk id="26" creationId="{0D36AA49-0632-FCDB-FC59-41AB85E08452}"/>
          </ac:picMkLst>
        </pc:picChg>
        <pc:picChg chg="mod">
          <ac:chgData name="Antonio Chaves" userId="9f307884d93720a1" providerId="LiveId" clId="{5FCC1283-4CA9-479A-858A-9998315D08DA}" dt="2023-09-02T21:51:39.106" v="602" actId="1076"/>
          <ac:picMkLst>
            <pc:docMk/>
            <pc:sldMk cId="1788323141" sldId="573"/>
            <ac:picMk id="37" creationId="{CFAF9EE4-D720-DB62-0959-D4DFC25997A0}"/>
          </ac:picMkLst>
        </pc:picChg>
        <pc:picChg chg="mod">
          <ac:chgData name="Antonio Chaves" userId="9f307884d93720a1" providerId="LiveId" clId="{5FCC1283-4CA9-479A-858A-9998315D08DA}" dt="2023-09-02T21:51:29.894" v="601" actId="1076"/>
          <ac:picMkLst>
            <pc:docMk/>
            <pc:sldMk cId="1788323141" sldId="573"/>
            <ac:picMk id="45" creationId="{C86990DF-BC87-0BE6-1EFA-DFF9A2535255}"/>
          </ac:picMkLst>
        </pc:picChg>
        <pc:picChg chg="mod">
          <ac:chgData name="Antonio Chaves" userId="9f307884d93720a1" providerId="LiveId" clId="{5FCC1283-4CA9-479A-858A-9998315D08DA}" dt="2023-09-02T21:52:03.758" v="607" actId="1076"/>
          <ac:picMkLst>
            <pc:docMk/>
            <pc:sldMk cId="1788323141" sldId="573"/>
            <ac:picMk id="82" creationId="{BD1A975C-3078-2E40-BCA8-6CABA847EDD3}"/>
          </ac:picMkLst>
        </pc:picChg>
        <pc:picChg chg="mod">
          <ac:chgData name="Antonio Chaves" userId="9f307884d93720a1" providerId="LiveId" clId="{5FCC1283-4CA9-479A-858A-9998315D08DA}" dt="2023-09-02T21:52:09.816" v="608" actId="1076"/>
          <ac:picMkLst>
            <pc:docMk/>
            <pc:sldMk cId="1788323141" sldId="573"/>
            <ac:picMk id="84" creationId="{8A7A78DB-D743-ADE5-76AA-A466376BF888}"/>
          </ac:picMkLst>
        </pc:picChg>
        <pc:picChg chg="mod">
          <ac:chgData name="Antonio Chaves" userId="9f307884d93720a1" providerId="LiveId" clId="{5FCC1283-4CA9-479A-858A-9998315D08DA}" dt="2023-09-02T21:52:19.644" v="609" actId="1076"/>
          <ac:picMkLst>
            <pc:docMk/>
            <pc:sldMk cId="1788323141" sldId="573"/>
            <ac:picMk id="85" creationId="{18DC35EC-599E-12B4-7ADB-3DCA5A0672FD}"/>
          </ac:picMkLst>
        </pc:picChg>
        <pc:picChg chg="mod">
          <ac:chgData name="Antonio Chaves" userId="9f307884d93720a1" providerId="LiveId" clId="{5FCC1283-4CA9-479A-858A-9998315D08DA}" dt="2023-09-02T21:51:39.106" v="602" actId="1076"/>
          <ac:picMkLst>
            <pc:docMk/>
            <pc:sldMk cId="1788323141" sldId="573"/>
            <ac:picMk id="86" creationId="{12322243-16C6-D1A6-BCAE-888E6E9BC83E}"/>
          </ac:picMkLst>
        </pc:picChg>
        <pc:picChg chg="mod">
          <ac:chgData name="Antonio Chaves" userId="9f307884d93720a1" providerId="LiveId" clId="{5FCC1283-4CA9-479A-858A-9998315D08DA}" dt="2023-09-02T21:51:29.894" v="601" actId="1076"/>
          <ac:picMkLst>
            <pc:docMk/>
            <pc:sldMk cId="1788323141" sldId="573"/>
            <ac:picMk id="87" creationId="{0B480327-4834-0CD9-3977-94CCFAD98073}"/>
          </ac:picMkLst>
        </pc:picChg>
        <pc:picChg chg="mod">
          <ac:chgData name="Antonio Chaves" userId="9f307884d93720a1" providerId="LiveId" clId="{5FCC1283-4CA9-479A-858A-9998315D08DA}" dt="2023-09-02T21:51:20.423" v="600" actId="1076"/>
          <ac:picMkLst>
            <pc:docMk/>
            <pc:sldMk cId="1788323141" sldId="573"/>
            <ac:picMk id="88" creationId="{AB99392F-36A0-9E7F-36B3-A85B44AD4399}"/>
          </ac:picMkLst>
        </pc:picChg>
        <pc:picChg chg="mod">
          <ac:chgData name="Antonio Chaves" userId="9f307884d93720a1" providerId="LiveId" clId="{5FCC1283-4CA9-479A-858A-9998315D08DA}" dt="2023-09-02T21:52:31.241" v="611" actId="1076"/>
          <ac:picMkLst>
            <pc:docMk/>
            <pc:sldMk cId="1788323141" sldId="573"/>
            <ac:picMk id="89" creationId="{78C9A309-D633-F2A8-6608-A1B52147C4F1}"/>
          </ac:picMkLst>
        </pc:picChg>
        <pc:picChg chg="mod">
          <ac:chgData name="Antonio Chaves" userId="9f307884d93720a1" providerId="LiveId" clId="{5FCC1283-4CA9-479A-858A-9998315D08DA}" dt="2023-09-03T13:13:25.678" v="1424" actId="1076"/>
          <ac:picMkLst>
            <pc:docMk/>
            <pc:sldMk cId="1788323141" sldId="573"/>
            <ac:picMk id="90" creationId="{A3D5ACC8-EFCF-A82A-2056-015571CCDCAA}"/>
          </ac:picMkLst>
        </pc:picChg>
        <pc:picChg chg="del mod">
          <ac:chgData name="Antonio Chaves" userId="9f307884d93720a1" providerId="LiveId" clId="{5FCC1283-4CA9-479A-858A-9998315D08DA}" dt="2023-09-03T13:13:33.994" v="1425" actId="478"/>
          <ac:picMkLst>
            <pc:docMk/>
            <pc:sldMk cId="1788323141" sldId="573"/>
            <ac:picMk id="106" creationId="{34BC9CBA-605A-2BDC-C25A-1A332C34C666}"/>
          </ac:picMkLst>
        </pc:picChg>
      </pc:sldChg>
      <pc:sldChg chg="addSp delSp modSp add del mod">
        <pc:chgData name="Antonio Chaves" userId="9f307884d93720a1" providerId="LiveId" clId="{5FCC1283-4CA9-479A-858A-9998315D08DA}" dt="2023-09-03T12:59:53.536" v="1382" actId="47"/>
        <pc:sldMkLst>
          <pc:docMk/>
          <pc:sldMk cId="3611248585" sldId="574"/>
        </pc:sldMkLst>
        <pc:spChg chg="mod">
          <ac:chgData name="Antonio Chaves" userId="9f307884d93720a1" providerId="LiveId" clId="{5FCC1283-4CA9-479A-858A-9998315D08DA}" dt="2023-09-02T23:11:16.735" v="796" actId="207"/>
          <ac:spMkLst>
            <pc:docMk/>
            <pc:sldMk cId="3611248585" sldId="574"/>
            <ac:spMk id="2" creationId="{00000000-0000-0000-0000-000000000000}"/>
          </ac:spMkLst>
        </pc:spChg>
        <pc:spChg chg="add del mod">
          <ac:chgData name="Antonio Chaves" userId="9f307884d93720a1" providerId="LiveId" clId="{5FCC1283-4CA9-479A-858A-9998315D08DA}" dt="2023-09-03T12:59:40.700" v="1379" actId="478"/>
          <ac:spMkLst>
            <pc:docMk/>
            <pc:sldMk cId="3611248585" sldId="574"/>
            <ac:spMk id="3" creationId="{D9269CB5-351D-B95D-F071-7A4349E41800}"/>
          </ac:spMkLst>
        </pc:spChg>
        <pc:picChg chg="add mod">
          <ac:chgData name="Antonio Chaves" userId="9f307884d93720a1" providerId="LiveId" clId="{5FCC1283-4CA9-479A-858A-9998315D08DA}" dt="2023-09-03T12:59:45.962" v="1381" actId="1076"/>
          <ac:picMkLst>
            <pc:docMk/>
            <pc:sldMk cId="3611248585" sldId="574"/>
            <ac:picMk id="4" creationId="{7A937272-96DA-5923-DB17-D5B5303BCF14}"/>
          </ac:picMkLst>
        </pc:picChg>
        <pc:picChg chg="mod">
          <ac:chgData name="Antonio Chaves" userId="9f307884d93720a1" providerId="LiveId" clId="{5FCC1283-4CA9-479A-858A-9998315D08DA}" dt="2023-09-02T21:53:36.515" v="623" actId="14100"/>
          <ac:picMkLst>
            <pc:docMk/>
            <pc:sldMk cId="3611248585" sldId="574"/>
            <ac:picMk id="18" creationId="{4C3E823F-8645-2012-B158-574EF074F7A3}"/>
          </ac:picMkLst>
        </pc:picChg>
        <pc:picChg chg="mod">
          <ac:chgData name="Antonio Chaves" userId="9f307884d93720a1" providerId="LiveId" clId="{5FCC1283-4CA9-479A-858A-9998315D08DA}" dt="2023-09-03T00:43:46.766" v="1189" actId="1076"/>
          <ac:picMkLst>
            <pc:docMk/>
            <pc:sldMk cId="3611248585" sldId="574"/>
            <ac:picMk id="20" creationId="{550D44F6-8ED6-2EEE-5A38-B790FD54E2FD}"/>
          </ac:picMkLst>
        </pc:picChg>
        <pc:picChg chg="mod">
          <ac:chgData name="Antonio Chaves" userId="9f307884d93720a1" providerId="LiveId" clId="{5FCC1283-4CA9-479A-858A-9998315D08DA}" dt="2023-09-02T21:54:18.533" v="653" actId="1038"/>
          <ac:picMkLst>
            <pc:docMk/>
            <pc:sldMk cId="3611248585" sldId="574"/>
            <ac:picMk id="26" creationId="{0D36AA49-0632-FCDB-FC59-41AB85E08452}"/>
          </ac:picMkLst>
        </pc:picChg>
        <pc:picChg chg="mod">
          <ac:chgData name="Antonio Chaves" userId="9f307884d93720a1" providerId="LiveId" clId="{5FCC1283-4CA9-479A-858A-9998315D08DA}" dt="2023-09-02T21:53:55.228" v="639" actId="1037"/>
          <ac:picMkLst>
            <pc:docMk/>
            <pc:sldMk cId="3611248585" sldId="574"/>
            <ac:picMk id="37" creationId="{CFAF9EE4-D720-DB62-0959-D4DFC25997A0}"/>
          </ac:picMkLst>
        </pc:picChg>
        <pc:picChg chg="mod">
          <ac:chgData name="Antonio Chaves" userId="9f307884d93720a1" providerId="LiveId" clId="{5FCC1283-4CA9-479A-858A-9998315D08DA}" dt="2023-09-02T21:54:01.967" v="645" actId="1037"/>
          <ac:picMkLst>
            <pc:docMk/>
            <pc:sldMk cId="3611248585" sldId="574"/>
            <ac:picMk id="45" creationId="{C86990DF-BC87-0BE6-1EFA-DFF9A2535255}"/>
          </ac:picMkLst>
        </pc:picChg>
        <pc:picChg chg="mod">
          <ac:chgData name="Antonio Chaves" userId="9f307884d93720a1" providerId="LiveId" clId="{5FCC1283-4CA9-479A-858A-9998315D08DA}" dt="2023-09-02T22:16:12.966" v="745" actId="1037"/>
          <ac:picMkLst>
            <pc:docMk/>
            <pc:sldMk cId="3611248585" sldId="574"/>
            <ac:picMk id="84" creationId="{8A7A78DB-D743-ADE5-76AA-A466376BF888}"/>
          </ac:picMkLst>
        </pc:picChg>
        <pc:picChg chg="mod">
          <ac:chgData name="Antonio Chaves" userId="9f307884d93720a1" providerId="LiveId" clId="{5FCC1283-4CA9-479A-858A-9998315D08DA}" dt="2023-09-02T22:15:52.377" v="733" actId="1037"/>
          <ac:picMkLst>
            <pc:docMk/>
            <pc:sldMk cId="3611248585" sldId="574"/>
            <ac:picMk id="85" creationId="{18DC35EC-599E-12B4-7ADB-3DCA5A0672FD}"/>
          </ac:picMkLst>
        </pc:picChg>
        <pc:picChg chg="mod">
          <ac:chgData name="Antonio Chaves" userId="9f307884d93720a1" providerId="LiveId" clId="{5FCC1283-4CA9-479A-858A-9998315D08DA}" dt="2023-09-02T22:15:59.995" v="740" actId="1037"/>
          <ac:picMkLst>
            <pc:docMk/>
            <pc:sldMk cId="3611248585" sldId="574"/>
            <ac:picMk id="86" creationId="{12322243-16C6-D1A6-BCAE-888E6E9BC83E}"/>
          </ac:picMkLst>
        </pc:picChg>
        <pc:picChg chg="mod">
          <ac:chgData name="Antonio Chaves" userId="9f307884d93720a1" providerId="LiveId" clId="{5FCC1283-4CA9-479A-858A-9998315D08DA}" dt="2023-09-02T21:54:01.967" v="645" actId="1037"/>
          <ac:picMkLst>
            <pc:docMk/>
            <pc:sldMk cId="3611248585" sldId="574"/>
            <ac:picMk id="87" creationId="{0B480327-4834-0CD9-3977-94CCFAD98073}"/>
          </ac:picMkLst>
        </pc:picChg>
        <pc:picChg chg="mod">
          <ac:chgData name="Antonio Chaves" userId="9f307884d93720a1" providerId="LiveId" clId="{5FCC1283-4CA9-479A-858A-9998315D08DA}" dt="2023-09-02T22:16:58.106" v="747" actId="1038"/>
          <ac:picMkLst>
            <pc:docMk/>
            <pc:sldMk cId="3611248585" sldId="574"/>
            <ac:picMk id="88" creationId="{AB99392F-36A0-9E7F-36B3-A85B44AD4399}"/>
          </ac:picMkLst>
        </pc:picChg>
        <pc:picChg chg="mod">
          <ac:chgData name="Antonio Chaves" userId="9f307884d93720a1" providerId="LiveId" clId="{5FCC1283-4CA9-479A-858A-9998315D08DA}" dt="2023-09-03T11:18:45.308" v="1254" actId="1076"/>
          <ac:picMkLst>
            <pc:docMk/>
            <pc:sldMk cId="3611248585" sldId="574"/>
            <ac:picMk id="89" creationId="{78C9A309-D633-F2A8-6608-A1B52147C4F1}"/>
          </ac:picMkLst>
        </pc:picChg>
        <pc:picChg chg="mod">
          <ac:chgData name="Antonio Chaves" userId="9f307884d93720a1" providerId="LiveId" clId="{5FCC1283-4CA9-479A-858A-9998315D08DA}" dt="2023-09-03T11:18:38.166" v="1253" actId="1076"/>
          <ac:picMkLst>
            <pc:docMk/>
            <pc:sldMk cId="3611248585" sldId="574"/>
            <ac:picMk id="90" creationId="{A3D5ACC8-EFCF-A82A-2056-015571CCDCAA}"/>
          </ac:picMkLst>
        </pc:picChg>
        <pc:picChg chg="del mod">
          <ac:chgData name="Antonio Chaves" userId="9f307884d93720a1" providerId="LiveId" clId="{5FCC1283-4CA9-479A-858A-9998315D08DA}" dt="2023-09-03T12:59:13.293" v="1376" actId="478"/>
          <ac:picMkLst>
            <pc:docMk/>
            <pc:sldMk cId="3611248585" sldId="574"/>
            <ac:picMk id="98" creationId="{7830DC95-36D2-C3C8-5365-4A8483F65837}"/>
          </ac:picMkLst>
        </pc:picChg>
        <pc:picChg chg="del">
          <ac:chgData name="Antonio Chaves" userId="9f307884d93720a1" providerId="LiveId" clId="{5FCC1283-4CA9-479A-858A-9998315D08DA}" dt="2023-09-02T21:53:06.336" v="617" actId="478"/>
          <ac:picMkLst>
            <pc:docMk/>
            <pc:sldMk cId="3611248585" sldId="574"/>
            <ac:picMk id="106" creationId="{34BC9CBA-605A-2BDC-C25A-1A332C34C666}"/>
          </ac:picMkLst>
        </pc:picChg>
      </pc:sldChg>
      <pc:sldChg chg="add del">
        <pc:chgData name="Antonio Chaves" userId="9f307884d93720a1" providerId="LiveId" clId="{5FCC1283-4CA9-479A-858A-9998315D08DA}" dt="2023-09-03T00:43:40.457" v="1184" actId="2890"/>
        <pc:sldMkLst>
          <pc:docMk/>
          <pc:sldMk cId="465243666" sldId="575"/>
        </pc:sldMkLst>
      </pc:sldChg>
      <pc:sldChg chg="add del">
        <pc:chgData name="Antonio Chaves" userId="9f307884d93720a1" providerId="LiveId" clId="{5FCC1283-4CA9-479A-858A-9998315D08DA}" dt="2023-09-03T11:23:40.653" v="1282" actId="47"/>
        <pc:sldMkLst>
          <pc:docMk/>
          <pc:sldMk cId="597931041" sldId="575"/>
        </pc:sldMkLst>
      </pc:sldChg>
      <pc:sldChg chg="add del ord">
        <pc:chgData name="Antonio Chaves" userId="9f307884d93720a1" providerId="LiveId" clId="{5FCC1283-4CA9-479A-858A-9998315D08DA}" dt="2023-10-05T14:40:56.686" v="8774" actId="47"/>
        <pc:sldMkLst>
          <pc:docMk/>
          <pc:sldMk cId="4185101693" sldId="575"/>
        </pc:sldMkLst>
      </pc:sldChg>
      <pc:sldChg chg="addSp delSp modSp add del mod ord">
        <pc:chgData name="Antonio Chaves" userId="9f307884d93720a1" providerId="LiveId" clId="{5FCC1283-4CA9-479A-858A-9998315D08DA}" dt="2023-10-05T14:36:24.047" v="8748" actId="47"/>
        <pc:sldMkLst>
          <pc:docMk/>
          <pc:sldMk cId="3882847292" sldId="576"/>
        </pc:sldMkLst>
        <pc:spChg chg="mod">
          <ac:chgData name="Antonio Chaves" userId="9f307884d93720a1" providerId="LiveId" clId="{5FCC1283-4CA9-479A-858A-9998315D08DA}" dt="2023-09-06T20:07:38.142" v="7439" actId="1076"/>
          <ac:spMkLst>
            <pc:docMk/>
            <pc:sldMk cId="3882847292" sldId="576"/>
            <ac:spMk id="2" creationId="{00000000-0000-0000-0000-000000000000}"/>
          </ac:spMkLst>
        </pc:spChg>
        <pc:spChg chg="del">
          <ac:chgData name="Antonio Chaves" userId="9f307884d93720a1" providerId="LiveId" clId="{5FCC1283-4CA9-479A-858A-9998315D08DA}" dt="2023-09-06T20:05:14.209" v="7428" actId="478"/>
          <ac:spMkLst>
            <pc:docMk/>
            <pc:sldMk cId="3882847292" sldId="576"/>
            <ac:spMk id="3" creationId="{D9269CB5-351D-B95D-F071-7A4349E41800}"/>
          </ac:spMkLst>
        </pc:spChg>
        <pc:picChg chg="add del mod">
          <ac:chgData name="Antonio Chaves" userId="9f307884d93720a1" providerId="LiveId" clId="{5FCC1283-4CA9-479A-858A-9998315D08DA}" dt="2023-09-06T20:05:14.209" v="7428" actId="478"/>
          <ac:picMkLst>
            <pc:docMk/>
            <pc:sldMk cId="3882847292" sldId="576"/>
            <ac:picMk id="4" creationId="{E8E31369-9361-5B87-D760-529363D8A1D4}"/>
          </ac:picMkLst>
        </pc:picChg>
        <pc:picChg chg="add del mod">
          <ac:chgData name="Antonio Chaves" userId="9f307884d93720a1" providerId="LiveId" clId="{5FCC1283-4CA9-479A-858A-9998315D08DA}" dt="2023-09-06T20:05:14.209" v="7428" actId="478"/>
          <ac:picMkLst>
            <pc:docMk/>
            <pc:sldMk cId="3882847292" sldId="576"/>
            <ac:picMk id="6" creationId="{741CF5FA-DF12-E63E-E2B2-172147346330}"/>
          </ac:picMkLst>
        </pc:picChg>
        <pc:picChg chg="del">
          <ac:chgData name="Antonio Chaves" userId="9f307884d93720a1" providerId="LiveId" clId="{5FCC1283-4CA9-479A-858A-9998315D08DA}" dt="2023-09-06T20:05:18.444" v="7429" actId="478"/>
          <ac:picMkLst>
            <pc:docMk/>
            <pc:sldMk cId="3882847292" sldId="576"/>
            <ac:picMk id="7" creationId="{55936FE6-5E80-77A3-C0EC-06F7912DF5FC}"/>
          </ac:picMkLst>
        </pc:picChg>
        <pc:picChg chg="add mod">
          <ac:chgData name="Antonio Chaves" userId="9f307884d93720a1" providerId="LiveId" clId="{5FCC1283-4CA9-479A-858A-9998315D08DA}" dt="2023-09-06T20:07:29.764" v="7438"/>
          <ac:picMkLst>
            <pc:docMk/>
            <pc:sldMk cId="3882847292" sldId="576"/>
            <ac:picMk id="9" creationId="{169CCBC2-08AA-8BC5-FC16-FE88C0E3D9AE}"/>
          </ac:picMkLst>
        </pc:picChg>
        <pc:picChg chg="del">
          <ac:chgData name="Antonio Chaves" userId="9f307884d93720a1" providerId="LiveId" clId="{5FCC1283-4CA9-479A-858A-9998315D08DA}" dt="2023-09-06T20:05:18.444" v="7429" actId="478"/>
          <ac:picMkLst>
            <pc:docMk/>
            <pc:sldMk cId="3882847292" sldId="576"/>
            <ac:picMk id="18" creationId="{4C3E823F-8645-2012-B158-574EF074F7A3}"/>
          </ac:picMkLst>
        </pc:picChg>
        <pc:picChg chg="del">
          <ac:chgData name="Antonio Chaves" userId="9f307884d93720a1" providerId="LiveId" clId="{5FCC1283-4CA9-479A-858A-9998315D08DA}" dt="2023-09-06T20:05:14.209" v="7428" actId="478"/>
          <ac:picMkLst>
            <pc:docMk/>
            <pc:sldMk cId="3882847292" sldId="576"/>
            <ac:picMk id="20" creationId="{550D44F6-8ED6-2EEE-5A38-B790FD54E2FD}"/>
          </ac:picMkLst>
        </pc:picChg>
        <pc:picChg chg="del">
          <ac:chgData name="Antonio Chaves" userId="9f307884d93720a1" providerId="LiveId" clId="{5FCC1283-4CA9-479A-858A-9998315D08DA}" dt="2023-09-06T20:05:14.209" v="7428" actId="478"/>
          <ac:picMkLst>
            <pc:docMk/>
            <pc:sldMk cId="3882847292" sldId="576"/>
            <ac:picMk id="22" creationId="{634A9DA1-1623-F939-D84E-75470F7C4756}"/>
          </ac:picMkLst>
        </pc:picChg>
        <pc:picChg chg="del">
          <ac:chgData name="Antonio Chaves" userId="9f307884d93720a1" providerId="LiveId" clId="{5FCC1283-4CA9-479A-858A-9998315D08DA}" dt="2023-09-06T20:05:14.209" v="7428" actId="478"/>
          <ac:picMkLst>
            <pc:docMk/>
            <pc:sldMk cId="3882847292" sldId="576"/>
            <ac:picMk id="26" creationId="{0D36AA49-0632-FCDB-FC59-41AB85E08452}"/>
          </ac:picMkLst>
        </pc:picChg>
        <pc:picChg chg="del">
          <ac:chgData name="Antonio Chaves" userId="9f307884d93720a1" providerId="LiveId" clId="{5FCC1283-4CA9-479A-858A-9998315D08DA}" dt="2023-09-03T13:02:47.981" v="1390" actId="478"/>
          <ac:picMkLst>
            <pc:docMk/>
            <pc:sldMk cId="3882847292" sldId="576"/>
            <ac:picMk id="37" creationId="{CFAF9EE4-D720-DB62-0959-D4DFC25997A0}"/>
          </ac:picMkLst>
        </pc:picChg>
        <pc:picChg chg="del">
          <ac:chgData name="Antonio Chaves" userId="9f307884d93720a1" providerId="LiveId" clId="{5FCC1283-4CA9-479A-858A-9998315D08DA}" dt="2023-09-06T20:05:14.209" v="7428" actId="478"/>
          <ac:picMkLst>
            <pc:docMk/>
            <pc:sldMk cId="3882847292" sldId="576"/>
            <ac:picMk id="45" creationId="{C86990DF-BC87-0BE6-1EFA-DFF9A2535255}"/>
          </ac:picMkLst>
        </pc:picChg>
        <pc:picChg chg="del">
          <ac:chgData name="Antonio Chaves" userId="9f307884d93720a1" providerId="LiveId" clId="{5FCC1283-4CA9-479A-858A-9998315D08DA}" dt="2023-09-06T20:05:18.444" v="7429" actId="478"/>
          <ac:picMkLst>
            <pc:docMk/>
            <pc:sldMk cId="3882847292" sldId="576"/>
            <ac:picMk id="82" creationId="{BD1A975C-3078-2E40-BCA8-6CABA847EDD3}"/>
          </ac:picMkLst>
        </pc:picChg>
        <pc:picChg chg="del">
          <ac:chgData name="Antonio Chaves" userId="9f307884d93720a1" providerId="LiveId" clId="{5FCC1283-4CA9-479A-858A-9998315D08DA}" dt="2023-09-06T20:05:14.209" v="7428" actId="478"/>
          <ac:picMkLst>
            <pc:docMk/>
            <pc:sldMk cId="3882847292" sldId="576"/>
            <ac:picMk id="84" creationId="{8A7A78DB-D743-ADE5-76AA-A466376BF888}"/>
          </ac:picMkLst>
        </pc:picChg>
        <pc:picChg chg="del">
          <ac:chgData name="Antonio Chaves" userId="9f307884d93720a1" providerId="LiveId" clId="{5FCC1283-4CA9-479A-858A-9998315D08DA}" dt="2023-09-06T20:05:14.209" v="7428" actId="478"/>
          <ac:picMkLst>
            <pc:docMk/>
            <pc:sldMk cId="3882847292" sldId="576"/>
            <ac:picMk id="85" creationId="{18DC35EC-599E-12B4-7ADB-3DCA5A0672FD}"/>
          </ac:picMkLst>
        </pc:picChg>
        <pc:picChg chg="del">
          <ac:chgData name="Antonio Chaves" userId="9f307884d93720a1" providerId="LiveId" clId="{5FCC1283-4CA9-479A-858A-9998315D08DA}" dt="2023-09-06T20:05:14.209" v="7428" actId="478"/>
          <ac:picMkLst>
            <pc:docMk/>
            <pc:sldMk cId="3882847292" sldId="576"/>
            <ac:picMk id="86" creationId="{12322243-16C6-D1A6-BCAE-888E6E9BC83E}"/>
          </ac:picMkLst>
        </pc:picChg>
        <pc:picChg chg="del">
          <ac:chgData name="Antonio Chaves" userId="9f307884d93720a1" providerId="LiveId" clId="{5FCC1283-4CA9-479A-858A-9998315D08DA}" dt="2023-09-06T20:05:14.209" v="7428" actId="478"/>
          <ac:picMkLst>
            <pc:docMk/>
            <pc:sldMk cId="3882847292" sldId="576"/>
            <ac:picMk id="87" creationId="{0B480327-4834-0CD9-3977-94CCFAD98073}"/>
          </ac:picMkLst>
        </pc:picChg>
        <pc:picChg chg="del">
          <ac:chgData name="Antonio Chaves" userId="9f307884d93720a1" providerId="LiveId" clId="{5FCC1283-4CA9-479A-858A-9998315D08DA}" dt="2023-09-06T20:05:14.209" v="7428" actId="478"/>
          <ac:picMkLst>
            <pc:docMk/>
            <pc:sldMk cId="3882847292" sldId="576"/>
            <ac:picMk id="88" creationId="{AB99392F-36A0-9E7F-36B3-A85B44AD4399}"/>
          </ac:picMkLst>
        </pc:picChg>
        <pc:picChg chg="del">
          <ac:chgData name="Antonio Chaves" userId="9f307884d93720a1" providerId="LiveId" clId="{5FCC1283-4CA9-479A-858A-9998315D08DA}" dt="2023-09-06T20:05:14.209" v="7428" actId="478"/>
          <ac:picMkLst>
            <pc:docMk/>
            <pc:sldMk cId="3882847292" sldId="576"/>
            <ac:picMk id="89" creationId="{78C9A309-D633-F2A8-6608-A1B52147C4F1}"/>
          </ac:picMkLst>
        </pc:picChg>
        <pc:picChg chg="del">
          <ac:chgData name="Antonio Chaves" userId="9f307884d93720a1" providerId="LiveId" clId="{5FCC1283-4CA9-479A-858A-9998315D08DA}" dt="2023-09-06T20:05:14.209" v="7428" actId="478"/>
          <ac:picMkLst>
            <pc:docMk/>
            <pc:sldMk cId="3882847292" sldId="576"/>
            <ac:picMk id="90" creationId="{A3D5ACC8-EFCF-A82A-2056-015571CCDCAA}"/>
          </ac:picMkLst>
        </pc:picChg>
        <pc:picChg chg="del">
          <ac:chgData name="Antonio Chaves" userId="9f307884d93720a1" providerId="LiveId" clId="{5FCC1283-4CA9-479A-858A-9998315D08DA}" dt="2023-09-06T20:04:31.088" v="7417" actId="478"/>
          <ac:picMkLst>
            <pc:docMk/>
            <pc:sldMk cId="3882847292" sldId="576"/>
            <ac:picMk id="98" creationId="{7830DC95-36D2-C3C8-5365-4A8483F65837}"/>
          </ac:picMkLst>
        </pc:picChg>
      </pc:sldChg>
      <pc:sldChg chg="addSp delSp modSp add del mod">
        <pc:chgData name="Antonio Chaves" userId="9f307884d93720a1" providerId="LiveId" clId="{5FCC1283-4CA9-479A-858A-9998315D08DA}" dt="2023-09-03T18:48:35.680" v="1693" actId="47"/>
        <pc:sldMkLst>
          <pc:docMk/>
          <pc:sldMk cId="1447259127" sldId="577"/>
        </pc:sldMkLst>
        <pc:picChg chg="add del mod">
          <ac:chgData name="Antonio Chaves" userId="9f307884d93720a1" providerId="LiveId" clId="{5FCC1283-4CA9-479A-858A-9998315D08DA}" dt="2023-09-03T18:43:28.096" v="1624"/>
          <ac:picMkLst>
            <pc:docMk/>
            <pc:sldMk cId="1447259127" sldId="577"/>
            <ac:picMk id="5" creationId="{60CA72B2-12C2-4CC4-D538-600B922A8FDF}"/>
          </ac:picMkLst>
        </pc:picChg>
        <pc:picChg chg="add del mod">
          <ac:chgData name="Antonio Chaves" userId="9f307884d93720a1" providerId="LiveId" clId="{5FCC1283-4CA9-479A-858A-9998315D08DA}" dt="2023-09-03T18:48:09.658" v="1690" actId="478"/>
          <ac:picMkLst>
            <pc:docMk/>
            <pc:sldMk cId="1447259127" sldId="577"/>
            <ac:picMk id="8" creationId="{03C18325-6C9F-1DD5-0FCB-3074B8717725}"/>
          </ac:picMkLst>
        </pc:picChg>
        <pc:picChg chg="add del mod">
          <ac:chgData name="Antonio Chaves" userId="9f307884d93720a1" providerId="LiveId" clId="{5FCC1283-4CA9-479A-858A-9998315D08DA}" dt="2023-09-03T18:48:15.892" v="1692" actId="478"/>
          <ac:picMkLst>
            <pc:docMk/>
            <pc:sldMk cId="1447259127" sldId="577"/>
            <ac:picMk id="10" creationId="{C5B828BA-778A-00AC-410E-E248FC06A0B5}"/>
          </ac:picMkLst>
        </pc:picChg>
        <pc:picChg chg="add del mod">
          <ac:chgData name="Antonio Chaves" userId="9f307884d93720a1" providerId="LiveId" clId="{5FCC1283-4CA9-479A-858A-9998315D08DA}" dt="2023-09-03T18:48:14.532" v="1691" actId="478"/>
          <ac:picMkLst>
            <pc:docMk/>
            <pc:sldMk cId="1447259127" sldId="577"/>
            <ac:picMk id="11" creationId="{86E1D1D2-3AFD-311B-D175-F53B21C7E778}"/>
          </ac:picMkLst>
        </pc:picChg>
        <pc:picChg chg="add del mod">
          <ac:chgData name="Antonio Chaves" userId="9f307884d93720a1" providerId="LiveId" clId="{5FCC1283-4CA9-479A-858A-9998315D08DA}" dt="2023-09-03T18:47:39.444" v="1687" actId="14100"/>
          <ac:picMkLst>
            <pc:docMk/>
            <pc:sldMk cId="1447259127" sldId="577"/>
            <ac:picMk id="89" creationId="{78C9A309-D633-F2A8-6608-A1B52147C4F1}"/>
          </ac:picMkLst>
        </pc:picChg>
      </pc:sldChg>
      <pc:sldChg chg="addSp delSp modSp add del mod ord modAnim">
        <pc:chgData name="Antonio Chaves" userId="9f307884d93720a1" providerId="LiveId" clId="{5FCC1283-4CA9-479A-858A-9998315D08DA}" dt="2023-09-11T11:14:02.131" v="7729" actId="47"/>
        <pc:sldMkLst>
          <pc:docMk/>
          <pc:sldMk cId="1770443297" sldId="577"/>
        </pc:sldMkLst>
        <pc:spChg chg="add mod">
          <ac:chgData name="Antonio Chaves" userId="9f307884d93720a1" providerId="LiveId" clId="{5FCC1283-4CA9-479A-858A-9998315D08DA}" dt="2023-09-07T11:45:28.600" v="7501" actId="207"/>
          <ac:spMkLst>
            <pc:docMk/>
            <pc:sldMk cId="1770443297" sldId="577"/>
            <ac:spMk id="13" creationId="{ED8F490A-D0CE-0C89-6C93-E63BCBDC3877}"/>
          </ac:spMkLst>
        </pc:spChg>
        <pc:spChg chg="add mod">
          <ac:chgData name="Antonio Chaves" userId="9f307884d93720a1" providerId="LiveId" clId="{5FCC1283-4CA9-479A-858A-9998315D08DA}" dt="2023-09-07T11:45:28.600" v="7501" actId="207"/>
          <ac:spMkLst>
            <pc:docMk/>
            <pc:sldMk cId="1770443297" sldId="577"/>
            <ac:spMk id="14" creationId="{B46694B7-4E43-AF26-C7DB-304F40B77704}"/>
          </ac:spMkLst>
        </pc:spChg>
        <pc:spChg chg="add mod">
          <ac:chgData name="Antonio Chaves" userId="9f307884d93720a1" providerId="LiveId" clId="{5FCC1283-4CA9-479A-858A-9998315D08DA}" dt="2023-09-07T11:45:28.600" v="7501" actId="207"/>
          <ac:spMkLst>
            <pc:docMk/>
            <pc:sldMk cId="1770443297" sldId="577"/>
            <ac:spMk id="15" creationId="{9D4E98F0-EA87-F624-BC9F-E459F5833A70}"/>
          </ac:spMkLst>
        </pc:spChg>
        <pc:spChg chg="mod">
          <ac:chgData name="Antonio Chaves" userId="9f307884d93720a1" providerId="LiveId" clId="{5FCC1283-4CA9-479A-858A-9998315D08DA}" dt="2023-09-07T17:44:34.212" v="7554" actId="1076"/>
          <ac:spMkLst>
            <pc:docMk/>
            <pc:sldMk cId="1770443297" sldId="577"/>
            <ac:spMk id="7170" creationId="{00000000-0000-0000-0000-000000000000}"/>
          </ac:spMkLst>
        </pc:spChg>
        <pc:spChg chg="mod">
          <ac:chgData name="Antonio Chaves" userId="9f307884d93720a1" providerId="LiveId" clId="{5FCC1283-4CA9-479A-858A-9998315D08DA}" dt="2023-09-07T11:45:28.600" v="7501" actId="207"/>
          <ac:spMkLst>
            <pc:docMk/>
            <pc:sldMk cId="1770443297" sldId="577"/>
            <ac:spMk id="7171" creationId="{00000000-0000-0000-0000-000000000000}"/>
          </ac:spMkLst>
        </pc:spChg>
        <pc:picChg chg="add del mod">
          <ac:chgData name="Antonio Chaves" userId="9f307884d93720a1" providerId="LiveId" clId="{5FCC1283-4CA9-479A-858A-9998315D08DA}" dt="2023-09-03T22:48:15.851" v="2060" actId="478"/>
          <ac:picMkLst>
            <pc:docMk/>
            <pc:sldMk cId="1770443297" sldId="577"/>
            <ac:picMk id="3" creationId="{9A50A747-0BCE-F4D8-33F6-3ECE93ACEFCE}"/>
          </ac:picMkLst>
        </pc:picChg>
        <pc:picChg chg="add mod">
          <ac:chgData name="Antonio Chaves" userId="9f307884d93720a1" providerId="LiveId" clId="{5FCC1283-4CA9-479A-858A-9998315D08DA}" dt="2023-09-05T18:38:43.900" v="6175" actId="207"/>
          <ac:picMkLst>
            <pc:docMk/>
            <pc:sldMk cId="1770443297" sldId="577"/>
            <ac:picMk id="5" creationId="{C8A54741-881B-E85D-FF53-8B427F2119B0}"/>
          </ac:picMkLst>
        </pc:picChg>
        <pc:picChg chg="add del mod">
          <ac:chgData name="Antonio Chaves" userId="9f307884d93720a1" providerId="LiveId" clId="{5FCC1283-4CA9-479A-858A-9998315D08DA}" dt="2023-09-03T22:48:14.751" v="2059" actId="478"/>
          <ac:picMkLst>
            <pc:docMk/>
            <pc:sldMk cId="1770443297" sldId="577"/>
            <ac:picMk id="7" creationId="{3FA11BF2-9D04-E27D-8AB5-42CAA2834492}"/>
          </ac:picMkLst>
        </pc:picChg>
        <pc:picChg chg="add mod">
          <ac:chgData name="Antonio Chaves" userId="9f307884d93720a1" providerId="LiveId" clId="{5FCC1283-4CA9-479A-858A-9998315D08DA}" dt="2023-09-05T18:38:43.900" v="6175" actId="207"/>
          <ac:picMkLst>
            <pc:docMk/>
            <pc:sldMk cId="1770443297" sldId="577"/>
            <ac:picMk id="9" creationId="{2F296EC9-C296-5B49-8DEC-4198C03810C7}"/>
          </ac:picMkLst>
        </pc:picChg>
        <pc:picChg chg="add mod">
          <ac:chgData name="Antonio Chaves" userId="9f307884d93720a1" providerId="LiveId" clId="{5FCC1283-4CA9-479A-858A-9998315D08DA}" dt="2023-09-05T18:38:43.900" v="6175" actId="207"/>
          <ac:picMkLst>
            <pc:docMk/>
            <pc:sldMk cId="1770443297" sldId="577"/>
            <ac:picMk id="10" creationId="{AA6B7A43-BE29-949A-9D85-D62F71CC348A}"/>
          </ac:picMkLst>
        </pc:picChg>
        <pc:picChg chg="add del mod">
          <ac:chgData name="Antonio Chaves" userId="9f307884d93720a1" providerId="LiveId" clId="{5FCC1283-4CA9-479A-858A-9998315D08DA}" dt="2023-09-04T00:32:57.824" v="2208" actId="478"/>
          <ac:picMkLst>
            <pc:docMk/>
            <pc:sldMk cId="1770443297" sldId="577"/>
            <ac:picMk id="12" creationId="{CCE7EC7E-DF42-1471-62FB-5AD0F6BA941B}"/>
          </ac:picMkLst>
        </pc:picChg>
        <pc:picChg chg="add del mod">
          <ac:chgData name="Antonio Chaves" userId="9f307884d93720a1" providerId="LiveId" clId="{5FCC1283-4CA9-479A-858A-9998315D08DA}" dt="2023-09-04T00:52:34.331" v="2294" actId="478"/>
          <ac:picMkLst>
            <pc:docMk/>
            <pc:sldMk cId="1770443297" sldId="577"/>
            <ac:picMk id="17" creationId="{590DDED8-07F4-9553-82EE-7BB8801FA9BD}"/>
          </ac:picMkLst>
        </pc:picChg>
        <pc:picChg chg="add del mod">
          <ac:chgData name="Antonio Chaves" userId="9f307884d93720a1" providerId="LiveId" clId="{5FCC1283-4CA9-479A-858A-9998315D08DA}" dt="2023-09-04T01:01:26.999" v="2310" actId="478"/>
          <ac:picMkLst>
            <pc:docMk/>
            <pc:sldMk cId="1770443297" sldId="577"/>
            <ac:picMk id="19" creationId="{93764DDE-55FA-8E99-8658-3388F28A695A}"/>
          </ac:picMkLst>
        </pc:picChg>
        <pc:picChg chg="add mod">
          <ac:chgData name="Antonio Chaves" userId="9f307884d93720a1" providerId="LiveId" clId="{5FCC1283-4CA9-479A-858A-9998315D08DA}" dt="2023-09-05T18:38:43.900" v="6175" actId="207"/>
          <ac:picMkLst>
            <pc:docMk/>
            <pc:sldMk cId="1770443297" sldId="577"/>
            <ac:picMk id="20" creationId="{53382722-EE44-084F-F0B4-E1B32F376D06}"/>
          </ac:picMkLst>
        </pc:picChg>
        <pc:picChg chg="add del mod">
          <ac:chgData name="Antonio Chaves" userId="9f307884d93720a1" providerId="LiveId" clId="{5FCC1283-4CA9-479A-858A-9998315D08DA}" dt="2023-09-04T01:00:45.829" v="2307" actId="478"/>
          <ac:picMkLst>
            <pc:docMk/>
            <pc:sldMk cId="1770443297" sldId="577"/>
            <ac:picMk id="22" creationId="{F2A7A5ED-D1BF-9033-C2FF-BF388FC5EC3D}"/>
          </ac:picMkLst>
        </pc:picChg>
        <pc:picChg chg="add mod">
          <ac:chgData name="Antonio Chaves" userId="9f307884d93720a1" providerId="LiveId" clId="{5FCC1283-4CA9-479A-858A-9998315D08DA}" dt="2023-09-05T18:38:43.900" v="6175" actId="207"/>
          <ac:picMkLst>
            <pc:docMk/>
            <pc:sldMk cId="1770443297" sldId="577"/>
            <ac:picMk id="24" creationId="{7EF178F9-E24D-820B-243D-72D07ED02E38}"/>
          </ac:picMkLst>
        </pc:picChg>
        <pc:picChg chg="add mod">
          <ac:chgData name="Antonio Chaves" userId="9f307884d93720a1" providerId="LiveId" clId="{5FCC1283-4CA9-479A-858A-9998315D08DA}" dt="2023-09-05T18:38:43.900" v="6175" actId="207"/>
          <ac:picMkLst>
            <pc:docMk/>
            <pc:sldMk cId="1770443297" sldId="577"/>
            <ac:picMk id="26" creationId="{9B828471-34D1-A73A-C112-49640E3C619C}"/>
          </ac:picMkLst>
        </pc:picChg>
        <pc:picChg chg="add del mod">
          <ac:chgData name="Antonio Chaves" userId="9f307884d93720a1" providerId="LiveId" clId="{5FCC1283-4CA9-479A-858A-9998315D08DA}" dt="2023-09-04T01:02:37.182" v="2339" actId="478"/>
          <ac:picMkLst>
            <pc:docMk/>
            <pc:sldMk cId="1770443297" sldId="577"/>
            <ac:picMk id="28" creationId="{FD6BA419-4AA4-16C9-2CDD-6A31AF17EF79}"/>
          </ac:picMkLst>
        </pc:picChg>
        <pc:picChg chg="add del mod">
          <ac:chgData name="Antonio Chaves" userId="9f307884d93720a1" providerId="LiveId" clId="{5FCC1283-4CA9-479A-858A-9998315D08DA}" dt="2023-09-04T01:02:31.100" v="2332"/>
          <ac:picMkLst>
            <pc:docMk/>
            <pc:sldMk cId="1770443297" sldId="577"/>
            <ac:picMk id="30" creationId="{83A5D676-681F-7AB3-BE34-89828E710957}"/>
          </ac:picMkLst>
        </pc:picChg>
        <pc:picChg chg="add del mod">
          <ac:chgData name="Antonio Chaves" userId="9f307884d93720a1" providerId="LiveId" clId="{5FCC1283-4CA9-479A-858A-9998315D08DA}" dt="2023-09-05T18:40:49.738" v="6194" actId="14100"/>
          <ac:picMkLst>
            <pc:docMk/>
            <pc:sldMk cId="1770443297" sldId="577"/>
            <ac:picMk id="1026" creationId="{7F5E635D-9138-AF8E-3839-BB054978B0C9}"/>
          </ac:picMkLst>
        </pc:picChg>
      </pc:sldChg>
      <pc:sldChg chg="addSp delSp modSp add del mod ord modAnim">
        <pc:chgData name="Antonio Chaves" userId="9f307884d93720a1" providerId="LiveId" clId="{5FCC1283-4CA9-479A-858A-9998315D08DA}" dt="2023-10-10T15:37:05.575" v="11950" actId="47"/>
        <pc:sldMkLst>
          <pc:docMk/>
          <pc:sldMk cId="0" sldId="669"/>
        </pc:sldMkLst>
        <pc:spChg chg="mod">
          <ac:chgData name="Antonio Chaves" userId="9f307884d93720a1" providerId="LiveId" clId="{5FCC1283-4CA9-479A-858A-9998315D08DA}" dt="2023-10-10T15:00:40.202" v="11940" actId="1038"/>
          <ac:spMkLst>
            <pc:docMk/>
            <pc:sldMk cId="0" sldId="669"/>
            <ac:spMk id="4" creationId="{07A366B5-1B40-0ACD-ACF4-FABDF94C9AD6}"/>
          </ac:spMkLst>
        </pc:spChg>
        <pc:spChg chg="mod">
          <ac:chgData name="Antonio Chaves" userId="9f307884d93720a1" providerId="LiveId" clId="{5FCC1283-4CA9-479A-858A-9998315D08DA}" dt="2023-10-06T13:15:10.388" v="10259" actId="1076"/>
          <ac:spMkLst>
            <pc:docMk/>
            <pc:sldMk cId="0" sldId="669"/>
            <ac:spMk id="5" creationId="{B16B98E9-62ED-84B8-7D39-D7306F302005}"/>
          </ac:spMkLst>
        </pc:spChg>
        <pc:spChg chg="add mod">
          <ac:chgData name="Antonio Chaves" userId="9f307884d93720a1" providerId="LiveId" clId="{5FCC1283-4CA9-479A-858A-9998315D08DA}" dt="2023-10-06T13:15:23.329" v="10261" actId="207"/>
          <ac:spMkLst>
            <pc:docMk/>
            <pc:sldMk cId="0" sldId="669"/>
            <ac:spMk id="6" creationId="{C8D970D8-A20F-6FC2-1FCE-7FDDBE9AC0B7}"/>
          </ac:spMkLst>
        </pc:spChg>
        <pc:picChg chg="mod">
          <ac:chgData name="Antonio Chaves" userId="9f307884d93720a1" providerId="LiveId" clId="{5FCC1283-4CA9-479A-858A-9998315D08DA}" dt="2023-10-06T13:15:10.388" v="10259" actId="1076"/>
          <ac:picMkLst>
            <pc:docMk/>
            <pc:sldMk cId="0" sldId="669"/>
            <ac:picMk id="2" creationId="{F2E23FD0-093B-D31B-537A-B0DB2DCF5590}"/>
          </ac:picMkLst>
        </pc:picChg>
        <pc:picChg chg="add del mod">
          <ac:chgData name="Antonio Chaves" userId="9f307884d93720a1" providerId="LiveId" clId="{5FCC1283-4CA9-479A-858A-9998315D08DA}" dt="2023-09-04T13:52:38.247" v="2694" actId="478"/>
          <ac:picMkLst>
            <pc:docMk/>
            <pc:sldMk cId="0" sldId="669"/>
            <ac:picMk id="6" creationId="{49EEA1AF-1018-D39F-10F2-BDBF88E51927}"/>
          </ac:picMkLst>
        </pc:picChg>
        <pc:picChg chg="add del mod">
          <ac:chgData name="Antonio Chaves" userId="9f307884d93720a1" providerId="LiveId" clId="{5FCC1283-4CA9-479A-858A-9998315D08DA}" dt="2023-09-04T13:53:19.978" v="2698" actId="478"/>
          <ac:picMkLst>
            <pc:docMk/>
            <pc:sldMk cId="0" sldId="669"/>
            <ac:picMk id="7" creationId="{9A0A1804-AA03-F6DA-A6A2-86E69202221D}"/>
          </ac:picMkLst>
        </pc:picChg>
        <pc:picChg chg="add del mod">
          <ac:chgData name="Antonio Chaves" userId="9f307884d93720a1" providerId="LiveId" clId="{5FCC1283-4CA9-479A-858A-9998315D08DA}" dt="2023-10-05T21:20:49.426" v="8962"/>
          <ac:picMkLst>
            <pc:docMk/>
            <pc:sldMk cId="0" sldId="669"/>
            <ac:picMk id="7" creationId="{FAE80C2E-6C25-3100-CD36-F40A5222AFF1}"/>
          </ac:picMkLst>
        </pc:picChg>
        <pc:picChg chg="add del mod">
          <ac:chgData name="Antonio Chaves" userId="9f307884d93720a1" providerId="LiveId" clId="{5FCC1283-4CA9-479A-858A-9998315D08DA}" dt="2023-09-04T13:53:56.936" v="2705" actId="478"/>
          <ac:picMkLst>
            <pc:docMk/>
            <pc:sldMk cId="0" sldId="669"/>
            <ac:picMk id="8" creationId="{A3E7ACB8-0CAE-3B84-7D22-8F95D2B9908F}"/>
          </ac:picMkLst>
        </pc:picChg>
        <pc:picChg chg="add mod">
          <ac:chgData name="Antonio Chaves" userId="9f307884d93720a1" providerId="LiveId" clId="{5FCC1283-4CA9-479A-858A-9998315D08DA}" dt="2023-10-06T13:15:10.388" v="10259" actId="1076"/>
          <ac:picMkLst>
            <pc:docMk/>
            <pc:sldMk cId="0" sldId="669"/>
            <ac:picMk id="9" creationId="{7080D40D-CC92-BC18-5DE0-1E4BDBFFB259}"/>
          </ac:picMkLst>
        </pc:picChg>
        <pc:cxnChg chg="mod">
          <ac:chgData name="Antonio Chaves" userId="9f307884d93720a1" providerId="LiveId" clId="{5FCC1283-4CA9-479A-858A-9998315D08DA}" dt="2023-10-10T15:00:40.202" v="11940" actId="1038"/>
          <ac:cxnSpMkLst>
            <pc:docMk/>
            <pc:sldMk cId="0" sldId="669"/>
            <ac:cxnSpMk id="3" creationId="{7FBEB7B4-65B4-1FF4-0DE8-B568B41A0EC0}"/>
          </ac:cxnSpMkLst>
        </pc:cxnChg>
      </pc:sldChg>
      <pc:sldChg chg="addSp modSp add mod ord modAnim modNotes">
        <pc:chgData name="Antonio Chaves" userId="9f307884d93720a1" providerId="LiveId" clId="{5FCC1283-4CA9-479A-858A-9998315D08DA}" dt="2023-10-14T17:49:34.728" v="15580" actId="20577"/>
        <pc:sldMkLst>
          <pc:docMk/>
          <pc:sldMk cId="0" sldId="670"/>
        </pc:sldMkLst>
        <pc:spChg chg="mod">
          <ac:chgData name="Antonio Chaves" userId="9f307884d93720a1" providerId="LiveId" clId="{5FCC1283-4CA9-479A-858A-9998315D08DA}" dt="2023-10-05T21:36:19.236" v="9113" actId="207"/>
          <ac:spMkLst>
            <pc:docMk/>
            <pc:sldMk cId="0" sldId="670"/>
            <ac:spMk id="3" creationId="{AB39ACD6-2158-90FF-9900-DBABEAD07339}"/>
          </ac:spMkLst>
        </pc:spChg>
        <pc:spChg chg="mod">
          <ac:chgData name="Antonio Chaves" userId="9f307884d93720a1" providerId="LiveId" clId="{5FCC1283-4CA9-479A-858A-9998315D08DA}" dt="2023-10-07T15:16:49.052" v="11253" actId="255"/>
          <ac:spMkLst>
            <pc:docMk/>
            <pc:sldMk cId="0" sldId="670"/>
            <ac:spMk id="4" creationId="{324FCB22-36F5-F615-8192-87DDA4EB49B9}"/>
          </ac:spMkLst>
        </pc:spChg>
        <pc:spChg chg="mod">
          <ac:chgData name="Antonio Chaves" userId="9f307884d93720a1" providerId="LiveId" clId="{5FCC1283-4CA9-479A-858A-9998315D08DA}" dt="2023-10-07T15:16:49.052" v="11253" actId="255"/>
          <ac:spMkLst>
            <pc:docMk/>
            <pc:sldMk cId="0" sldId="670"/>
            <ac:spMk id="5" creationId="{71EC428B-EE6E-00FE-CA65-1991CD14EAAA}"/>
          </ac:spMkLst>
        </pc:spChg>
        <pc:spChg chg="mod">
          <ac:chgData name="Antonio Chaves" userId="9f307884d93720a1" providerId="LiveId" clId="{5FCC1283-4CA9-479A-858A-9998315D08DA}" dt="2023-10-07T15:16:49.052" v="11253" actId="255"/>
          <ac:spMkLst>
            <pc:docMk/>
            <pc:sldMk cId="0" sldId="670"/>
            <ac:spMk id="6" creationId="{6B7F3129-A80F-751F-DB6B-AC376E2776E5}"/>
          </ac:spMkLst>
        </pc:spChg>
        <pc:spChg chg="mod">
          <ac:chgData name="Antonio Chaves" userId="9f307884d93720a1" providerId="LiveId" clId="{5FCC1283-4CA9-479A-858A-9998315D08DA}" dt="2023-10-07T15:16:49.052" v="11253" actId="255"/>
          <ac:spMkLst>
            <pc:docMk/>
            <pc:sldMk cId="0" sldId="670"/>
            <ac:spMk id="7" creationId="{9712026B-7D00-A0DF-A36E-F3D738977CBE}"/>
          </ac:spMkLst>
        </pc:spChg>
        <pc:spChg chg="mod">
          <ac:chgData name="Antonio Chaves" userId="9f307884d93720a1" providerId="LiveId" clId="{5FCC1283-4CA9-479A-858A-9998315D08DA}" dt="2023-10-07T15:16:49.052" v="11253" actId="255"/>
          <ac:spMkLst>
            <pc:docMk/>
            <pc:sldMk cId="0" sldId="670"/>
            <ac:spMk id="8" creationId="{CC3E9582-1FE0-0855-18F2-3121BD32DF90}"/>
          </ac:spMkLst>
        </pc:spChg>
        <pc:spChg chg="mod">
          <ac:chgData name="Antonio Chaves" userId="9f307884d93720a1" providerId="LiveId" clId="{5FCC1283-4CA9-479A-858A-9998315D08DA}" dt="2023-10-07T15:16:55.450" v="11254" actId="14100"/>
          <ac:spMkLst>
            <pc:docMk/>
            <pc:sldMk cId="0" sldId="670"/>
            <ac:spMk id="9" creationId="{5196B7FF-55C4-3854-190C-AFE4490F0DD2}"/>
          </ac:spMkLst>
        </pc:spChg>
        <pc:spChg chg="add mod">
          <ac:chgData name="Antonio Chaves" userId="9f307884d93720a1" providerId="LiveId" clId="{5FCC1283-4CA9-479A-858A-9998315D08DA}" dt="2023-10-14T17:49:34.728" v="15580" actId="20577"/>
          <ac:spMkLst>
            <pc:docMk/>
            <pc:sldMk cId="0" sldId="670"/>
            <ac:spMk id="17" creationId="{FB617AEE-C8D2-0345-1586-0E8B1DC4C4E3}"/>
          </ac:spMkLst>
        </pc:spChg>
      </pc:sldChg>
      <pc:sldChg chg="addSp delSp modSp add del mod ord">
        <pc:chgData name="Antonio Chaves" userId="9f307884d93720a1" providerId="LiveId" clId="{5FCC1283-4CA9-479A-858A-9998315D08DA}" dt="2023-09-14T15:42:31.388" v="8209" actId="47"/>
        <pc:sldMkLst>
          <pc:docMk/>
          <pc:sldMk cId="0" sldId="671"/>
        </pc:sldMkLst>
        <pc:spChg chg="mod">
          <ac:chgData name="Antonio Chaves" userId="9f307884d93720a1" providerId="LiveId" clId="{5FCC1283-4CA9-479A-858A-9998315D08DA}" dt="2023-09-05T20:09:40.519" v="7152" actId="20577"/>
          <ac:spMkLst>
            <pc:docMk/>
            <pc:sldMk cId="0" sldId="671"/>
            <ac:spMk id="2" creationId="{485D077E-31C6-9720-7EFA-5387C8A1FE6D}"/>
          </ac:spMkLst>
        </pc:spChg>
        <pc:spChg chg="mod">
          <ac:chgData name="Antonio Chaves" userId="9f307884d93720a1" providerId="LiveId" clId="{5FCC1283-4CA9-479A-858A-9998315D08DA}" dt="2023-09-04T14:18:52.758" v="2780" actId="1037"/>
          <ac:spMkLst>
            <pc:docMk/>
            <pc:sldMk cId="0" sldId="671"/>
            <ac:spMk id="4" creationId="{F92E07E1-F643-0FB5-45D6-27FA6EF1AD54}"/>
          </ac:spMkLst>
        </pc:spChg>
        <pc:spChg chg="mod">
          <ac:chgData name="Antonio Chaves" userId="9f307884d93720a1" providerId="LiveId" clId="{5FCC1283-4CA9-479A-858A-9998315D08DA}" dt="2023-09-04T13:57:04.819" v="2726" actId="1076"/>
          <ac:spMkLst>
            <pc:docMk/>
            <pc:sldMk cId="0" sldId="671"/>
            <ac:spMk id="5" creationId="{E850FD17-D896-CE7E-4882-45B025B85DA0}"/>
          </ac:spMkLst>
        </pc:spChg>
        <pc:picChg chg="mod">
          <ac:chgData name="Antonio Chaves" userId="9f307884d93720a1" providerId="LiveId" clId="{5FCC1283-4CA9-479A-858A-9998315D08DA}" dt="2023-09-04T13:57:00.072" v="2725" actId="1076"/>
          <ac:picMkLst>
            <pc:docMk/>
            <pc:sldMk cId="0" sldId="671"/>
            <ac:picMk id="3" creationId="{DA0BD614-D18C-7B2D-ED85-CA7B614E192C}"/>
          </ac:picMkLst>
        </pc:picChg>
        <pc:picChg chg="add del mod">
          <ac:chgData name="Antonio Chaves" userId="9f307884d93720a1" providerId="LiveId" clId="{5FCC1283-4CA9-479A-858A-9998315D08DA}" dt="2023-09-04T13:58:47.617" v="2730" actId="478"/>
          <ac:picMkLst>
            <pc:docMk/>
            <pc:sldMk cId="0" sldId="671"/>
            <ac:picMk id="6" creationId="{A3BB5A08-878B-EAB2-424D-5F55C231277C}"/>
          </ac:picMkLst>
        </pc:picChg>
        <pc:picChg chg="add del mod">
          <ac:chgData name="Antonio Chaves" userId="9f307884d93720a1" providerId="LiveId" clId="{5FCC1283-4CA9-479A-858A-9998315D08DA}" dt="2023-09-04T13:58:56.151" v="2733" actId="478"/>
          <ac:picMkLst>
            <pc:docMk/>
            <pc:sldMk cId="0" sldId="671"/>
            <ac:picMk id="8" creationId="{0EB674A8-BC33-38F8-AF1B-3A88F24E1B9C}"/>
          </ac:picMkLst>
        </pc:picChg>
        <pc:picChg chg="add mod">
          <ac:chgData name="Antonio Chaves" userId="9f307884d93720a1" providerId="LiveId" clId="{5FCC1283-4CA9-479A-858A-9998315D08DA}" dt="2023-09-05T19:52:55.304" v="6647" actId="1076"/>
          <ac:picMkLst>
            <pc:docMk/>
            <pc:sldMk cId="0" sldId="671"/>
            <ac:picMk id="10" creationId="{5AD2458C-1D67-0140-976E-1C092BC3A751}"/>
          </ac:picMkLst>
        </pc:picChg>
      </pc:sldChg>
      <pc:sldChg chg="addSp modSp add del mod ord modAnim">
        <pc:chgData name="Antonio Chaves" userId="9f307884d93720a1" providerId="LiveId" clId="{5FCC1283-4CA9-479A-858A-9998315D08DA}" dt="2023-09-14T15:41:45.006" v="8208" actId="47"/>
        <pc:sldMkLst>
          <pc:docMk/>
          <pc:sldMk cId="0" sldId="672"/>
        </pc:sldMkLst>
        <pc:spChg chg="mod">
          <ac:chgData name="Antonio Chaves" userId="9f307884d93720a1" providerId="LiveId" clId="{5FCC1283-4CA9-479A-858A-9998315D08DA}" dt="2023-09-05T20:01:21.241" v="6777" actId="1076"/>
          <ac:spMkLst>
            <pc:docMk/>
            <pc:sldMk cId="0" sldId="672"/>
            <ac:spMk id="2" creationId="{D80C3A8D-F643-4E73-A5C1-5C8CCAF09553}"/>
          </ac:spMkLst>
        </pc:spChg>
        <pc:spChg chg="mod">
          <ac:chgData name="Antonio Chaves" userId="9f307884d93720a1" providerId="LiveId" clId="{5FCC1283-4CA9-479A-858A-9998315D08DA}" dt="2023-09-05T20:01:21.241" v="6777" actId="1076"/>
          <ac:spMkLst>
            <pc:docMk/>
            <pc:sldMk cId="0" sldId="672"/>
            <ac:spMk id="11" creationId="{2BE6A828-398F-3ABE-FBC2-7B0847588E50}"/>
          </ac:spMkLst>
        </pc:spChg>
        <pc:spChg chg="mod">
          <ac:chgData name="Antonio Chaves" userId="9f307884d93720a1" providerId="LiveId" clId="{5FCC1283-4CA9-479A-858A-9998315D08DA}" dt="2023-09-05T20:01:21.241" v="6777" actId="1076"/>
          <ac:spMkLst>
            <pc:docMk/>
            <pc:sldMk cId="0" sldId="672"/>
            <ac:spMk id="12" creationId="{60E00B7E-E795-9B34-FBC2-5BA0E8DBC503}"/>
          </ac:spMkLst>
        </pc:spChg>
        <pc:spChg chg="mod">
          <ac:chgData name="Antonio Chaves" userId="9f307884d93720a1" providerId="LiveId" clId="{5FCC1283-4CA9-479A-858A-9998315D08DA}" dt="2023-09-05T20:01:21.241" v="6777" actId="1076"/>
          <ac:spMkLst>
            <pc:docMk/>
            <pc:sldMk cId="0" sldId="672"/>
            <ac:spMk id="13" creationId="{5A2E92DB-2CDD-40CD-80E8-5F0BAC40109F}"/>
          </ac:spMkLst>
        </pc:spChg>
        <pc:spChg chg="mod">
          <ac:chgData name="Antonio Chaves" userId="9f307884d93720a1" providerId="LiveId" clId="{5FCC1283-4CA9-479A-858A-9998315D08DA}" dt="2023-09-05T20:01:21.241" v="6777" actId="1076"/>
          <ac:spMkLst>
            <pc:docMk/>
            <pc:sldMk cId="0" sldId="672"/>
            <ac:spMk id="14" creationId="{32705F45-5DFC-AFE4-462F-D4D013D90823}"/>
          </ac:spMkLst>
        </pc:spChg>
        <pc:spChg chg="mod">
          <ac:chgData name="Antonio Chaves" userId="9f307884d93720a1" providerId="LiveId" clId="{5FCC1283-4CA9-479A-858A-9998315D08DA}" dt="2023-09-05T20:01:21.241" v="6777" actId="1076"/>
          <ac:spMkLst>
            <pc:docMk/>
            <pc:sldMk cId="0" sldId="672"/>
            <ac:spMk id="15" creationId="{A6ED7481-FC1E-8556-3401-95DB49217D55}"/>
          </ac:spMkLst>
        </pc:spChg>
        <pc:spChg chg="mod">
          <ac:chgData name="Antonio Chaves" userId="9f307884d93720a1" providerId="LiveId" clId="{5FCC1283-4CA9-479A-858A-9998315D08DA}" dt="2023-09-05T20:01:21.241" v="6777" actId="1076"/>
          <ac:spMkLst>
            <pc:docMk/>
            <pc:sldMk cId="0" sldId="672"/>
            <ac:spMk id="17" creationId="{82CCAA4F-C811-6B76-DE46-B0A27C12A73C}"/>
          </ac:spMkLst>
        </pc:spChg>
        <pc:spChg chg="mod">
          <ac:chgData name="Antonio Chaves" userId="9f307884d93720a1" providerId="LiveId" clId="{5FCC1283-4CA9-479A-858A-9998315D08DA}" dt="2023-09-05T20:01:21.241" v="6777" actId="1076"/>
          <ac:spMkLst>
            <pc:docMk/>
            <pc:sldMk cId="0" sldId="672"/>
            <ac:spMk id="18" creationId="{1A1C18DB-1191-72E5-3B95-3A575E0355C5}"/>
          </ac:spMkLst>
        </pc:spChg>
        <pc:spChg chg="add mod">
          <ac:chgData name="Antonio Chaves" userId="9f307884d93720a1" providerId="LiveId" clId="{5FCC1283-4CA9-479A-858A-9998315D08DA}" dt="2023-09-06T13:15:21.855" v="7416" actId="20577"/>
          <ac:spMkLst>
            <pc:docMk/>
            <pc:sldMk cId="0" sldId="672"/>
            <ac:spMk id="20" creationId="{C974294D-AB4C-1945-7EFF-A92926218C61}"/>
          </ac:spMkLst>
        </pc:spChg>
        <pc:picChg chg="mod">
          <ac:chgData name="Antonio Chaves" userId="9f307884d93720a1" providerId="LiveId" clId="{5FCC1283-4CA9-479A-858A-9998315D08DA}" dt="2023-09-05T20:01:21.241" v="6777" actId="1076"/>
          <ac:picMkLst>
            <pc:docMk/>
            <pc:sldMk cId="0" sldId="672"/>
            <ac:picMk id="3" creationId="{D59D7DC2-816A-98C3-F8F7-EAB167422177}"/>
          </ac:picMkLst>
        </pc:picChg>
        <pc:picChg chg="mod">
          <ac:chgData name="Antonio Chaves" userId="9f307884d93720a1" providerId="LiveId" clId="{5FCC1283-4CA9-479A-858A-9998315D08DA}" dt="2023-09-05T20:01:21.241" v="6777" actId="1076"/>
          <ac:picMkLst>
            <pc:docMk/>
            <pc:sldMk cId="0" sldId="672"/>
            <ac:picMk id="4" creationId="{427AA65C-C7C3-B215-E58D-AF8DA155D004}"/>
          </ac:picMkLst>
        </pc:picChg>
        <pc:picChg chg="mod">
          <ac:chgData name="Antonio Chaves" userId="9f307884d93720a1" providerId="LiveId" clId="{5FCC1283-4CA9-479A-858A-9998315D08DA}" dt="2023-09-05T20:01:21.241" v="6777" actId="1076"/>
          <ac:picMkLst>
            <pc:docMk/>
            <pc:sldMk cId="0" sldId="672"/>
            <ac:picMk id="19" creationId="{1BAA28C9-579B-A2A5-4B95-944CF923FCA3}"/>
          </ac:picMkLst>
        </pc:picChg>
        <pc:cxnChg chg="mod">
          <ac:chgData name="Antonio Chaves" userId="9f307884d93720a1" providerId="LiveId" clId="{5FCC1283-4CA9-479A-858A-9998315D08DA}" dt="2023-09-05T20:01:21.241" v="6777" actId="1076"/>
          <ac:cxnSpMkLst>
            <pc:docMk/>
            <pc:sldMk cId="0" sldId="672"/>
            <ac:cxnSpMk id="5" creationId="{19F5FEA3-8705-EE2C-9A91-AEBBD0FB10DD}"/>
          </ac:cxnSpMkLst>
        </pc:cxnChg>
        <pc:cxnChg chg="mod">
          <ac:chgData name="Antonio Chaves" userId="9f307884d93720a1" providerId="LiveId" clId="{5FCC1283-4CA9-479A-858A-9998315D08DA}" dt="2023-09-05T20:01:21.241" v="6777" actId="1076"/>
          <ac:cxnSpMkLst>
            <pc:docMk/>
            <pc:sldMk cId="0" sldId="672"/>
            <ac:cxnSpMk id="6" creationId="{FFFC3C08-FC03-E35E-E822-6072155D34DD}"/>
          </ac:cxnSpMkLst>
        </pc:cxnChg>
        <pc:cxnChg chg="mod">
          <ac:chgData name="Antonio Chaves" userId="9f307884d93720a1" providerId="LiveId" clId="{5FCC1283-4CA9-479A-858A-9998315D08DA}" dt="2023-09-05T20:01:21.241" v="6777" actId="1076"/>
          <ac:cxnSpMkLst>
            <pc:docMk/>
            <pc:sldMk cId="0" sldId="672"/>
            <ac:cxnSpMk id="7" creationId="{EB3CE96D-F830-C43F-446C-9030977115BA}"/>
          </ac:cxnSpMkLst>
        </pc:cxnChg>
        <pc:cxnChg chg="mod">
          <ac:chgData name="Antonio Chaves" userId="9f307884d93720a1" providerId="LiveId" clId="{5FCC1283-4CA9-479A-858A-9998315D08DA}" dt="2023-09-05T20:01:21.241" v="6777" actId="1076"/>
          <ac:cxnSpMkLst>
            <pc:docMk/>
            <pc:sldMk cId="0" sldId="672"/>
            <ac:cxnSpMk id="8" creationId="{9FAA4995-9224-1F33-A5C5-1783EE18FEA5}"/>
          </ac:cxnSpMkLst>
        </pc:cxnChg>
        <pc:cxnChg chg="mod">
          <ac:chgData name="Antonio Chaves" userId="9f307884d93720a1" providerId="LiveId" clId="{5FCC1283-4CA9-479A-858A-9998315D08DA}" dt="2023-09-05T20:01:21.241" v="6777" actId="1076"/>
          <ac:cxnSpMkLst>
            <pc:docMk/>
            <pc:sldMk cId="0" sldId="672"/>
            <ac:cxnSpMk id="9" creationId="{854F54E9-5F5B-DB9B-CAEF-62B2FE3F5565}"/>
          </ac:cxnSpMkLst>
        </pc:cxnChg>
        <pc:cxnChg chg="mod">
          <ac:chgData name="Antonio Chaves" userId="9f307884d93720a1" providerId="LiveId" clId="{5FCC1283-4CA9-479A-858A-9998315D08DA}" dt="2023-09-05T20:01:21.241" v="6777" actId="1076"/>
          <ac:cxnSpMkLst>
            <pc:docMk/>
            <pc:sldMk cId="0" sldId="672"/>
            <ac:cxnSpMk id="10" creationId="{C5339096-A4C9-DE61-87F5-F54BC4C51826}"/>
          </ac:cxnSpMkLst>
        </pc:cxnChg>
        <pc:cxnChg chg="mod">
          <ac:chgData name="Antonio Chaves" userId="9f307884d93720a1" providerId="LiveId" clId="{5FCC1283-4CA9-479A-858A-9998315D08DA}" dt="2023-09-05T20:01:21.241" v="6777" actId="1076"/>
          <ac:cxnSpMkLst>
            <pc:docMk/>
            <pc:sldMk cId="0" sldId="672"/>
            <ac:cxnSpMk id="16" creationId="{D8D6A17D-F2BF-E3FA-84EA-B60C9B85C139}"/>
          </ac:cxnSpMkLst>
        </pc:cxnChg>
      </pc:sldChg>
      <pc:sldChg chg="add del">
        <pc:chgData name="Antonio Chaves" userId="9f307884d93720a1" providerId="LiveId" clId="{5FCC1283-4CA9-479A-858A-9998315D08DA}" dt="2023-09-14T15:31:40.996" v="8178" actId="47"/>
        <pc:sldMkLst>
          <pc:docMk/>
          <pc:sldMk cId="0" sldId="675"/>
        </pc:sldMkLst>
      </pc:sldChg>
      <pc:sldChg chg="addSp delSp modSp add del mod ord delAnim">
        <pc:chgData name="Antonio Chaves" userId="9f307884d93720a1" providerId="LiveId" clId="{5FCC1283-4CA9-479A-858A-9998315D08DA}" dt="2023-10-13T19:01:32.945" v="15554" actId="20577"/>
        <pc:sldMkLst>
          <pc:docMk/>
          <pc:sldMk cId="0" sldId="676"/>
        </pc:sldMkLst>
        <pc:spChg chg="mod">
          <ac:chgData name="Antonio Chaves" userId="9f307884d93720a1" providerId="LiveId" clId="{5FCC1283-4CA9-479A-858A-9998315D08DA}" dt="2023-10-13T13:33:43.893" v="15462" actId="1076"/>
          <ac:spMkLst>
            <pc:docMk/>
            <pc:sldMk cId="0" sldId="676"/>
            <ac:spMk id="8" creationId="{12886892-0E30-BCDD-0505-4F731C64B5DB}"/>
          </ac:spMkLst>
        </pc:spChg>
        <pc:spChg chg="mod">
          <ac:chgData name="Antonio Chaves" userId="9f307884d93720a1" providerId="LiveId" clId="{5FCC1283-4CA9-479A-858A-9998315D08DA}" dt="2023-10-13T13:33:43.893" v="15462" actId="1076"/>
          <ac:spMkLst>
            <pc:docMk/>
            <pc:sldMk cId="0" sldId="676"/>
            <ac:spMk id="10" creationId="{A45BFECD-99C2-E5A1-C6E7-9615E16B2A34}"/>
          </ac:spMkLst>
        </pc:spChg>
        <pc:spChg chg="mod">
          <ac:chgData name="Antonio Chaves" userId="9f307884d93720a1" providerId="LiveId" clId="{5FCC1283-4CA9-479A-858A-9998315D08DA}" dt="2023-10-13T13:33:43.893" v="15462" actId="1076"/>
          <ac:spMkLst>
            <pc:docMk/>
            <pc:sldMk cId="0" sldId="676"/>
            <ac:spMk id="13" creationId="{F279F7B9-38E1-C69A-B9FB-61037FD29502}"/>
          </ac:spMkLst>
        </pc:spChg>
        <pc:spChg chg="mod">
          <ac:chgData name="Antonio Chaves" userId="9f307884d93720a1" providerId="LiveId" clId="{5FCC1283-4CA9-479A-858A-9998315D08DA}" dt="2023-10-13T19:01:32.945" v="15554" actId="20577"/>
          <ac:spMkLst>
            <pc:docMk/>
            <pc:sldMk cId="0" sldId="676"/>
            <ac:spMk id="15" creationId="{6AD9000E-95C9-46D9-A31B-65D2F18D652C}"/>
          </ac:spMkLst>
        </pc:spChg>
        <pc:spChg chg="mod">
          <ac:chgData name="Antonio Chaves" userId="9f307884d93720a1" providerId="LiveId" clId="{5FCC1283-4CA9-479A-858A-9998315D08DA}" dt="2023-10-13T13:33:43.893" v="15462" actId="1076"/>
          <ac:spMkLst>
            <pc:docMk/>
            <pc:sldMk cId="0" sldId="676"/>
            <ac:spMk id="16" creationId="{AB69FF6C-0115-D803-20C8-B7577FE32EBB}"/>
          </ac:spMkLst>
        </pc:spChg>
        <pc:spChg chg="mod">
          <ac:chgData name="Antonio Chaves" userId="9f307884d93720a1" providerId="LiveId" clId="{5FCC1283-4CA9-479A-858A-9998315D08DA}" dt="2023-10-13T18:55:42.208" v="15535" actId="1035"/>
          <ac:spMkLst>
            <pc:docMk/>
            <pc:sldMk cId="0" sldId="676"/>
            <ac:spMk id="17" creationId="{18FA6BE2-2DF6-7318-537C-108DA10E209A}"/>
          </ac:spMkLst>
        </pc:spChg>
        <pc:spChg chg="mod">
          <ac:chgData name="Antonio Chaves" userId="9f307884d93720a1" providerId="LiveId" clId="{5FCC1283-4CA9-479A-858A-9998315D08DA}" dt="2023-10-13T13:33:43.893" v="15462" actId="1076"/>
          <ac:spMkLst>
            <pc:docMk/>
            <pc:sldMk cId="0" sldId="676"/>
            <ac:spMk id="20" creationId="{2A98E50B-B850-D0BD-A9A7-4D28504CFECA}"/>
          </ac:spMkLst>
        </pc:spChg>
        <pc:picChg chg="mod">
          <ac:chgData name="Antonio Chaves" userId="9f307884d93720a1" providerId="LiveId" clId="{5FCC1283-4CA9-479A-858A-9998315D08DA}" dt="2023-10-13T13:33:43.893" v="15462" actId="1076"/>
          <ac:picMkLst>
            <pc:docMk/>
            <pc:sldMk cId="0" sldId="676"/>
            <ac:picMk id="2" creationId="{F9B39A75-A736-691D-F67F-D39D385C29E5}"/>
          </ac:picMkLst>
        </pc:picChg>
        <pc:picChg chg="mod">
          <ac:chgData name="Antonio Chaves" userId="9f307884d93720a1" providerId="LiveId" clId="{5FCC1283-4CA9-479A-858A-9998315D08DA}" dt="2023-10-13T13:33:43.893" v="15462" actId="1076"/>
          <ac:picMkLst>
            <pc:docMk/>
            <pc:sldMk cId="0" sldId="676"/>
            <ac:picMk id="3" creationId="{10F036E1-A942-D846-D48D-5370F64DDB72}"/>
          </ac:picMkLst>
        </pc:picChg>
        <pc:picChg chg="del mod">
          <ac:chgData name="Antonio Chaves" userId="9f307884d93720a1" providerId="LiveId" clId="{5FCC1283-4CA9-479A-858A-9998315D08DA}" dt="2023-10-13T13:33:43.893" v="15462" actId="1076"/>
          <ac:picMkLst>
            <pc:docMk/>
            <pc:sldMk cId="0" sldId="676"/>
            <ac:picMk id="4" creationId="{2B4DAF75-8013-8355-DA65-1E8CDD44ED3E}"/>
          </ac:picMkLst>
        </pc:picChg>
        <pc:picChg chg="mod">
          <ac:chgData name="Antonio Chaves" userId="9f307884d93720a1" providerId="LiveId" clId="{5FCC1283-4CA9-479A-858A-9998315D08DA}" dt="2023-10-13T13:33:43.893" v="15462" actId="1076"/>
          <ac:picMkLst>
            <pc:docMk/>
            <pc:sldMk cId="0" sldId="676"/>
            <ac:picMk id="5" creationId="{BAB051B5-00EB-E299-6CCF-85235390816E}"/>
          </ac:picMkLst>
        </pc:picChg>
        <pc:picChg chg="mod">
          <ac:chgData name="Antonio Chaves" userId="9f307884d93720a1" providerId="LiveId" clId="{5FCC1283-4CA9-479A-858A-9998315D08DA}" dt="2023-10-13T13:33:43.893" v="15462" actId="1076"/>
          <ac:picMkLst>
            <pc:docMk/>
            <pc:sldMk cId="0" sldId="676"/>
            <ac:picMk id="12" creationId="{1AA8D67B-6FF5-04D7-5095-3E9AC7145A45}"/>
          </ac:picMkLst>
        </pc:picChg>
        <pc:picChg chg="add mod">
          <ac:chgData name="Antonio Chaves" userId="9f307884d93720a1" providerId="LiveId" clId="{5FCC1283-4CA9-479A-858A-9998315D08DA}" dt="2023-09-05T20:58:50.634" v="7382" actId="1076"/>
          <ac:picMkLst>
            <pc:docMk/>
            <pc:sldMk cId="0" sldId="676"/>
            <ac:picMk id="19" creationId="{1BC9C83A-9428-A10B-8BB8-94F22E58F4DE}"/>
          </ac:picMkLst>
        </pc:picChg>
        <pc:cxnChg chg="mod">
          <ac:chgData name="Antonio Chaves" userId="9f307884d93720a1" providerId="LiveId" clId="{5FCC1283-4CA9-479A-858A-9998315D08DA}" dt="2023-10-13T13:33:43.893" v="15462" actId="1076"/>
          <ac:cxnSpMkLst>
            <pc:docMk/>
            <pc:sldMk cId="0" sldId="676"/>
            <ac:cxnSpMk id="6" creationId="{5F7589A0-0860-615D-7AF3-892CD1C0B4E1}"/>
          </ac:cxnSpMkLst>
        </pc:cxnChg>
        <pc:cxnChg chg="mod">
          <ac:chgData name="Antonio Chaves" userId="9f307884d93720a1" providerId="LiveId" clId="{5FCC1283-4CA9-479A-858A-9998315D08DA}" dt="2023-10-13T13:33:43.893" v="15462" actId="1076"/>
          <ac:cxnSpMkLst>
            <pc:docMk/>
            <pc:sldMk cId="0" sldId="676"/>
            <ac:cxnSpMk id="7" creationId="{D3F4189C-761D-0CE4-AF74-7601D1F417BF}"/>
          </ac:cxnSpMkLst>
        </pc:cxnChg>
        <pc:cxnChg chg="mod">
          <ac:chgData name="Antonio Chaves" userId="9f307884d93720a1" providerId="LiveId" clId="{5FCC1283-4CA9-479A-858A-9998315D08DA}" dt="2023-10-13T13:33:43.893" v="15462" actId="1076"/>
          <ac:cxnSpMkLst>
            <pc:docMk/>
            <pc:sldMk cId="0" sldId="676"/>
            <ac:cxnSpMk id="9" creationId="{0384FFC4-8A59-4DB7-1903-2EC7430D63E9}"/>
          </ac:cxnSpMkLst>
        </pc:cxnChg>
        <pc:cxnChg chg="mod">
          <ac:chgData name="Antonio Chaves" userId="9f307884d93720a1" providerId="LiveId" clId="{5FCC1283-4CA9-479A-858A-9998315D08DA}" dt="2023-10-13T13:33:43.893" v="15462" actId="1076"/>
          <ac:cxnSpMkLst>
            <pc:docMk/>
            <pc:sldMk cId="0" sldId="676"/>
            <ac:cxnSpMk id="11" creationId="{FBA77882-4511-C628-84FE-852AD1A1D10D}"/>
          </ac:cxnSpMkLst>
        </pc:cxnChg>
        <pc:cxnChg chg="mod">
          <ac:chgData name="Antonio Chaves" userId="9f307884d93720a1" providerId="LiveId" clId="{5FCC1283-4CA9-479A-858A-9998315D08DA}" dt="2023-10-13T13:33:43.893" v="15462" actId="1076"/>
          <ac:cxnSpMkLst>
            <pc:docMk/>
            <pc:sldMk cId="0" sldId="676"/>
            <ac:cxnSpMk id="14" creationId="{3ECA253F-0B91-3788-8DBA-04855710664D}"/>
          </ac:cxnSpMkLst>
        </pc:cxnChg>
        <pc:cxnChg chg="mod">
          <ac:chgData name="Antonio Chaves" userId="9f307884d93720a1" providerId="LiveId" clId="{5FCC1283-4CA9-479A-858A-9998315D08DA}" dt="2023-10-13T18:55:42.208" v="15535" actId="1035"/>
          <ac:cxnSpMkLst>
            <pc:docMk/>
            <pc:sldMk cId="0" sldId="676"/>
            <ac:cxnSpMk id="18" creationId="{F0C494A2-44C1-F318-835B-20355729CB03}"/>
          </ac:cxnSpMkLst>
        </pc:cxnChg>
      </pc:sldChg>
      <pc:sldChg chg="addSp delSp modSp add del mod modAnim">
        <pc:chgData name="Antonio Chaves" userId="9f307884d93720a1" providerId="LiveId" clId="{5FCC1283-4CA9-479A-858A-9998315D08DA}" dt="2023-09-11T11:14:43.499" v="7732" actId="47"/>
        <pc:sldMkLst>
          <pc:docMk/>
          <pc:sldMk cId="0" sldId="683"/>
        </pc:sldMkLst>
        <pc:spChg chg="mod">
          <ac:chgData name="Antonio Chaves" userId="9f307884d93720a1" providerId="LiveId" clId="{5FCC1283-4CA9-479A-858A-9998315D08DA}" dt="2023-09-04T14:29:59.034" v="2952" actId="255"/>
          <ac:spMkLst>
            <pc:docMk/>
            <pc:sldMk cId="0" sldId="683"/>
            <ac:spMk id="2" creationId="{9436361D-04E3-2641-FA58-1150E5B8482F}"/>
          </ac:spMkLst>
        </pc:spChg>
        <pc:spChg chg="mod">
          <ac:chgData name="Antonio Chaves" userId="9f307884d93720a1" providerId="LiveId" clId="{5FCC1283-4CA9-479A-858A-9998315D08DA}" dt="2023-09-04T14:23:02.352" v="2813" actId="1076"/>
          <ac:spMkLst>
            <pc:docMk/>
            <pc:sldMk cId="0" sldId="683"/>
            <ac:spMk id="5" creationId="{8F471098-19E1-2107-4DED-043FBEDB11EA}"/>
          </ac:spMkLst>
        </pc:spChg>
        <pc:spChg chg="mod">
          <ac:chgData name="Antonio Chaves" userId="9f307884d93720a1" providerId="LiveId" clId="{5FCC1283-4CA9-479A-858A-9998315D08DA}" dt="2023-09-04T14:30:31.543" v="2954" actId="1076"/>
          <ac:spMkLst>
            <pc:docMk/>
            <pc:sldMk cId="0" sldId="683"/>
            <ac:spMk id="6" creationId="{6434E3E4-B17D-5F3F-AC53-F25274CA2218}"/>
          </ac:spMkLst>
        </pc:spChg>
        <pc:spChg chg="add mod">
          <ac:chgData name="Antonio Chaves" userId="9f307884d93720a1" providerId="LiveId" clId="{5FCC1283-4CA9-479A-858A-9998315D08DA}" dt="2023-09-07T20:42:28.953" v="7559" actId="1076"/>
          <ac:spMkLst>
            <pc:docMk/>
            <pc:sldMk cId="0" sldId="683"/>
            <ac:spMk id="19" creationId="{655D07B8-43F2-33F4-8479-E099E03B0762}"/>
          </ac:spMkLst>
        </pc:spChg>
        <pc:picChg chg="add del">
          <ac:chgData name="Antonio Chaves" userId="9f307884d93720a1" providerId="LiveId" clId="{5FCC1283-4CA9-479A-858A-9998315D08DA}" dt="2023-09-04T14:20:35.766" v="2786" actId="478"/>
          <ac:picMkLst>
            <pc:docMk/>
            <pc:sldMk cId="0" sldId="683"/>
            <ac:picMk id="3" creationId="{5C92BEE2-DB77-7FD8-DF54-58B7AA463CBC}"/>
          </ac:picMkLst>
        </pc:picChg>
        <pc:picChg chg="mod">
          <ac:chgData name="Antonio Chaves" userId="9f307884d93720a1" providerId="LiveId" clId="{5FCC1283-4CA9-479A-858A-9998315D08DA}" dt="2023-09-04T14:23:02.352" v="2813" actId="1076"/>
          <ac:picMkLst>
            <pc:docMk/>
            <pc:sldMk cId="0" sldId="683"/>
            <ac:picMk id="4" creationId="{7454AF28-05A7-AA96-C048-339083DD2C43}"/>
          </ac:picMkLst>
        </pc:picChg>
        <pc:picChg chg="add mod">
          <ac:chgData name="Antonio Chaves" userId="9f307884d93720a1" providerId="LiveId" clId="{5FCC1283-4CA9-479A-858A-9998315D08DA}" dt="2023-09-04T14:29:28.246" v="2949" actId="1076"/>
          <ac:picMkLst>
            <pc:docMk/>
            <pc:sldMk cId="0" sldId="683"/>
            <ac:picMk id="16" creationId="{80C3A801-1CA9-BEBD-E898-6FE86A52CEFF}"/>
          </ac:picMkLst>
        </pc:picChg>
        <pc:picChg chg="add mod">
          <ac:chgData name="Antonio Chaves" userId="9f307884d93720a1" providerId="LiveId" clId="{5FCC1283-4CA9-479A-858A-9998315D08DA}" dt="2023-09-04T14:29:25.689" v="2948" actId="1076"/>
          <ac:picMkLst>
            <pc:docMk/>
            <pc:sldMk cId="0" sldId="683"/>
            <ac:picMk id="18" creationId="{35C4EF16-3883-1559-5DFA-E9CCC6149F38}"/>
          </ac:picMkLst>
        </pc:picChg>
        <pc:cxnChg chg="mod">
          <ac:chgData name="Antonio Chaves" userId="9f307884d93720a1" providerId="LiveId" clId="{5FCC1283-4CA9-479A-858A-9998315D08DA}" dt="2023-09-04T14:23:02.352" v="2813" actId="1076"/>
          <ac:cxnSpMkLst>
            <pc:docMk/>
            <pc:sldMk cId="0" sldId="683"/>
            <ac:cxnSpMk id="7" creationId="{C23F4195-FCD4-44B4-6437-8069CF7627C7}"/>
          </ac:cxnSpMkLst>
        </pc:cxnChg>
        <pc:cxnChg chg="mod">
          <ac:chgData name="Antonio Chaves" userId="9f307884d93720a1" providerId="LiveId" clId="{5FCC1283-4CA9-479A-858A-9998315D08DA}" dt="2023-09-04T14:23:02.352" v="2813" actId="1076"/>
          <ac:cxnSpMkLst>
            <pc:docMk/>
            <pc:sldMk cId="0" sldId="683"/>
            <ac:cxnSpMk id="8" creationId="{CFF28908-6B94-E47B-FE9A-FD0C60C4807A}"/>
          </ac:cxnSpMkLst>
        </pc:cxnChg>
        <pc:cxnChg chg="mod">
          <ac:chgData name="Antonio Chaves" userId="9f307884d93720a1" providerId="LiveId" clId="{5FCC1283-4CA9-479A-858A-9998315D08DA}" dt="2023-09-04T14:23:02.352" v="2813" actId="1076"/>
          <ac:cxnSpMkLst>
            <pc:docMk/>
            <pc:sldMk cId="0" sldId="683"/>
            <ac:cxnSpMk id="9" creationId="{261CD428-BF8F-2F18-1401-D3EEB9091747}"/>
          </ac:cxnSpMkLst>
        </pc:cxnChg>
      </pc:sldChg>
      <pc:sldChg chg="modSp add mod ord">
        <pc:chgData name="Antonio Chaves" userId="9f307884d93720a1" providerId="LiveId" clId="{5FCC1283-4CA9-479A-858A-9998315D08DA}" dt="2023-10-18T18:25:12.632" v="16147"/>
        <pc:sldMkLst>
          <pc:docMk/>
          <pc:sldMk cId="0" sldId="684"/>
        </pc:sldMkLst>
        <pc:spChg chg="mod">
          <ac:chgData name="Antonio Chaves" userId="9f307884d93720a1" providerId="LiveId" clId="{5FCC1283-4CA9-479A-858A-9998315D08DA}" dt="2023-10-07T15:17:56.926" v="11259" actId="14100"/>
          <ac:spMkLst>
            <pc:docMk/>
            <pc:sldMk cId="0" sldId="684"/>
            <ac:spMk id="2" creationId="{1673C3DF-0B72-02F5-4533-5ABFFDCA240F}"/>
          </ac:spMkLst>
        </pc:spChg>
        <pc:spChg chg="mod">
          <ac:chgData name="Antonio Chaves" userId="9f307884d93720a1" providerId="LiveId" clId="{5FCC1283-4CA9-479A-858A-9998315D08DA}" dt="2023-10-07T15:17:53.786" v="11258" actId="255"/>
          <ac:spMkLst>
            <pc:docMk/>
            <pc:sldMk cId="0" sldId="684"/>
            <ac:spMk id="3" creationId="{69799BBE-E777-4B3D-E41F-9931979A5A56}"/>
          </ac:spMkLst>
        </pc:spChg>
        <pc:picChg chg="mod">
          <ac:chgData name="Antonio Chaves" userId="9f307884d93720a1" providerId="LiveId" clId="{5FCC1283-4CA9-479A-858A-9998315D08DA}" dt="2023-10-06T13:11:54.865" v="10243" actId="1076"/>
          <ac:picMkLst>
            <pc:docMk/>
            <pc:sldMk cId="0" sldId="684"/>
            <ac:picMk id="4" creationId="{2A7DD78A-2678-3F86-F217-FFB6A76231DD}"/>
          </ac:picMkLst>
        </pc:picChg>
        <pc:picChg chg="mod">
          <ac:chgData name="Antonio Chaves" userId="9f307884d93720a1" providerId="LiveId" clId="{5FCC1283-4CA9-479A-858A-9998315D08DA}" dt="2023-10-06T18:46:39.280" v="10794" actId="1038"/>
          <ac:picMkLst>
            <pc:docMk/>
            <pc:sldMk cId="0" sldId="684"/>
            <ac:picMk id="5" creationId="{264FCF32-7CFB-12E0-59D2-902D0B5F0FFE}"/>
          </ac:picMkLst>
        </pc:picChg>
      </pc:sldChg>
      <pc:sldChg chg="modSp add del mod ord modAnim">
        <pc:chgData name="Antonio Chaves" userId="9f307884d93720a1" providerId="LiveId" clId="{5FCC1283-4CA9-479A-858A-9998315D08DA}" dt="2023-10-18T18:23:52.228" v="16139" actId="20578"/>
        <pc:sldMkLst>
          <pc:docMk/>
          <pc:sldMk cId="0" sldId="686"/>
        </pc:sldMkLst>
        <pc:spChg chg="mod">
          <ac:chgData name="Antonio Chaves" userId="9f307884d93720a1" providerId="LiveId" clId="{5FCC1283-4CA9-479A-858A-9998315D08DA}" dt="2023-10-06T01:27:17.015" v="10046" actId="1076"/>
          <ac:spMkLst>
            <pc:docMk/>
            <pc:sldMk cId="0" sldId="686"/>
            <ac:spMk id="2" creationId="{7CFC027A-2A57-AF27-F192-6C7D635E652D}"/>
          </ac:spMkLst>
        </pc:spChg>
        <pc:picChg chg="mod">
          <ac:chgData name="Antonio Chaves" userId="9f307884d93720a1" providerId="LiveId" clId="{5FCC1283-4CA9-479A-858A-9998315D08DA}" dt="2023-10-06T01:27:18.788" v="10047" actId="1076"/>
          <ac:picMkLst>
            <pc:docMk/>
            <pc:sldMk cId="0" sldId="686"/>
            <ac:picMk id="3" creationId="{2E6F9D37-F074-3A1E-2B1E-1F967AB248AE}"/>
          </ac:picMkLst>
        </pc:picChg>
      </pc:sldChg>
      <pc:sldChg chg="modSp add mod">
        <pc:chgData name="Antonio Chaves" userId="9f307884d93720a1" providerId="LiveId" clId="{5FCC1283-4CA9-479A-858A-9998315D08DA}" dt="2023-10-07T15:20:02.709" v="11262" actId="14100"/>
        <pc:sldMkLst>
          <pc:docMk/>
          <pc:sldMk cId="0" sldId="687"/>
        </pc:sldMkLst>
        <pc:spChg chg="mod">
          <ac:chgData name="Antonio Chaves" userId="9f307884d93720a1" providerId="LiveId" clId="{5FCC1283-4CA9-479A-858A-9998315D08DA}" dt="2023-10-07T15:20:02.709" v="11262" actId="14100"/>
          <ac:spMkLst>
            <pc:docMk/>
            <pc:sldMk cId="0" sldId="687"/>
            <ac:spMk id="2" creationId="{29BE85B8-D4DE-D9E9-5819-2278AA33E812}"/>
          </ac:spMkLst>
        </pc:spChg>
        <pc:picChg chg="mod">
          <ac:chgData name="Antonio Chaves" userId="9f307884d93720a1" providerId="LiveId" clId="{5FCC1283-4CA9-479A-858A-9998315D08DA}" dt="2023-10-06T01:32:20.136" v="10234" actId="1076"/>
          <ac:picMkLst>
            <pc:docMk/>
            <pc:sldMk cId="0" sldId="687"/>
            <ac:picMk id="3" creationId="{B17BF49B-9D59-9010-9D75-B2DC704AFBC6}"/>
          </ac:picMkLst>
        </pc:picChg>
      </pc:sldChg>
      <pc:sldChg chg="modSp add del mod ord">
        <pc:chgData name="Antonio Chaves" userId="9f307884d93720a1" providerId="LiveId" clId="{5FCC1283-4CA9-479A-858A-9998315D08DA}" dt="2023-10-10T14:56:25.339" v="11853" actId="47"/>
        <pc:sldMkLst>
          <pc:docMk/>
          <pc:sldMk cId="0" sldId="691"/>
        </pc:sldMkLst>
        <pc:spChg chg="mod">
          <ac:chgData name="Antonio Chaves" userId="9f307884d93720a1" providerId="LiveId" clId="{5FCC1283-4CA9-479A-858A-9998315D08DA}" dt="2023-10-09T01:27:03.520" v="11706" actId="14100"/>
          <ac:spMkLst>
            <pc:docMk/>
            <pc:sldMk cId="0" sldId="691"/>
            <ac:spMk id="3" creationId="{254B4A4D-C895-A687-8831-46089E54B939}"/>
          </ac:spMkLst>
        </pc:spChg>
        <pc:spChg chg="mod">
          <ac:chgData name="Antonio Chaves" userId="9f307884d93720a1" providerId="LiveId" clId="{5FCC1283-4CA9-479A-858A-9998315D08DA}" dt="2023-10-06T18:29:39.267" v="10653" actId="255"/>
          <ac:spMkLst>
            <pc:docMk/>
            <pc:sldMk cId="0" sldId="691"/>
            <ac:spMk id="4" creationId="{47917D08-AC1C-37A9-9E29-E45CEC4EDED2}"/>
          </ac:spMkLst>
        </pc:spChg>
      </pc:sldChg>
      <pc:sldChg chg="modSp add del mod ord">
        <pc:chgData name="Antonio Chaves" userId="9f307884d93720a1" providerId="LiveId" clId="{5FCC1283-4CA9-479A-858A-9998315D08DA}" dt="2023-10-05T15:19:22.037" v="8818" actId="47"/>
        <pc:sldMkLst>
          <pc:docMk/>
          <pc:sldMk cId="0" sldId="692"/>
        </pc:sldMkLst>
        <pc:spChg chg="mod">
          <ac:chgData name="Antonio Chaves" userId="9f307884d93720a1" providerId="LiveId" clId="{5FCC1283-4CA9-479A-858A-9998315D08DA}" dt="2023-09-27T01:29:55.919" v="8436" actId="1076"/>
          <ac:spMkLst>
            <pc:docMk/>
            <pc:sldMk cId="0" sldId="692"/>
            <ac:spMk id="4" creationId="{5F2259F6-4F46-4FFD-0C60-9ED12B499A58}"/>
          </ac:spMkLst>
        </pc:spChg>
        <pc:spChg chg="mod">
          <ac:chgData name="Antonio Chaves" userId="9f307884d93720a1" providerId="LiveId" clId="{5FCC1283-4CA9-479A-858A-9998315D08DA}" dt="2023-09-27T01:30:02.101" v="8437" actId="1076"/>
          <ac:spMkLst>
            <pc:docMk/>
            <pc:sldMk cId="0" sldId="692"/>
            <ac:spMk id="5" creationId="{34DD9893-EA7C-7D3F-7592-046BC2909D8B}"/>
          </ac:spMkLst>
        </pc:spChg>
        <pc:spChg chg="mod">
          <ac:chgData name="Antonio Chaves" userId="9f307884d93720a1" providerId="LiveId" clId="{5FCC1283-4CA9-479A-858A-9998315D08DA}" dt="2023-09-27T01:30:05.667" v="8438" actId="1076"/>
          <ac:spMkLst>
            <pc:docMk/>
            <pc:sldMk cId="0" sldId="692"/>
            <ac:spMk id="6" creationId="{C83F1A99-18F6-BB76-549E-E9A495120903}"/>
          </ac:spMkLst>
        </pc:spChg>
      </pc:sldChg>
      <pc:sldChg chg="addSp delSp modSp add del mod ord delAnim modAnim">
        <pc:chgData name="Antonio Chaves" userId="9f307884d93720a1" providerId="LiveId" clId="{5FCC1283-4CA9-479A-858A-9998315D08DA}" dt="2023-10-10T19:29:24.397" v="12190" actId="47"/>
        <pc:sldMkLst>
          <pc:docMk/>
          <pc:sldMk cId="0" sldId="693"/>
        </pc:sldMkLst>
        <pc:spChg chg="mod">
          <ac:chgData name="Antonio Chaves" userId="9f307884d93720a1" providerId="LiveId" clId="{5FCC1283-4CA9-479A-858A-9998315D08DA}" dt="2023-10-06T01:21:26.319" v="9927" actId="20577"/>
          <ac:spMkLst>
            <pc:docMk/>
            <pc:sldMk cId="0" sldId="693"/>
            <ac:spMk id="3" creationId="{C42A6591-3085-EBE7-61F7-3A86F8DE9B3B}"/>
          </ac:spMkLst>
        </pc:spChg>
        <pc:spChg chg="mod">
          <ac:chgData name="Antonio Chaves" userId="9f307884d93720a1" providerId="LiveId" clId="{5FCC1283-4CA9-479A-858A-9998315D08DA}" dt="2023-10-06T20:09:27.696" v="11025" actId="14100"/>
          <ac:spMkLst>
            <pc:docMk/>
            <pc:sldMk cId="0" sldId="693"/>
            <ac:spMk id="4" creationId="{82824CA4-C3AC-64D1-7336-0263E6480BB6}"/>
          </ac:spMkLst>
        </pc:spChg>
        <pc:spChg chg="mod">
          <ac:chgData name="Antonio Chaves" userId="9f307884d93720a1" providerId="LiveId" clId="{5FCC1283-4CA9-479A-858A-9998315D08DA}" dt="2023-10-06T20:09:51.065" v="11030" actId="20577"/>
          <ac:spMkLst>
            <pc:docMk/>
            <pc:sldMk cId="0" sldId="693"/>
            <ac:spMk id="5" creationId="{3891681D-1EA5-2A05-2A07-E634B9B628AB}"/>
          </ac:spMkLst>
        </pc:spChg>
        <pc:spChg chg="del mod">
          <ac:chgData name="Antonio Chaves" userId="9f307884d93720a1" providerId="LiveId" clId="{5FCC1283-4CA9-479A-858A-9998315D08DA}" dt="2023-10-06T19:52:08.853" v="10926" actId="20577"/>
          <ac:spMkLst>
            <pc:docMk/>
            <pc:sldMk cId="0" sldId="693"/>
            <ac:spMk id="7" creationId="{558444E3-D574-F27B-BA2F-C1D5EEAF743B}"/>
          </ac:spMkLst>
        </pc:spChg>
        <pc:spChg chg="del mod">
          <ac:chgData name="Antonio Chaves" userId="9f307884d93720a1" providerId="LiveId" clId="{5FCC1283-4CA9-479A-858A-9998315D08DA}" dt="2023-10-06T18:48:09.741" v="10806" actId="478"/>
          <ac:spMkLst>
            <pc:docMk/>
            <pc:sldMk cId="0" sldId="693"/>
            <ac:spMk id="8" creationId="{0F32ACC5-331F-E416-E58E-A5535CAAE001}"/>
          </ac:spMkLst>
        </pc:spChg>
        <pc:spChg chg="add mod">
          <ac:chgData name="Antonio Chaves" userId="9f307884d93720a1" providerId="LiveId" clId="{5FCC1283-4CA9-479A-858A-9998315D08DA}" dt="2023-10-05T13:13:57.168" v="8519" actId="14100"/>
          <ac:spMkLst>
            <pc:docMk/>
            <pc:sldMk cId="0" sldId="693"/>
            <ac:spMk id="9" creationId="{07294B92-54A6-E8DD-EDDE-5E0D9228A502}"/>
          </ac:spMkLst>
        </pc:spChg>
        <pc:picChg chg="mod">
          <ac:chgData name="Antonio Chaves" userId="9f307884d93720a1" providerId="LiveId" clId="{5FCC1283-4CA9-479A-858A-9998315D08DA}" dt="2023-10-06T18:29:02.904" v="10645" actId="1037"/>
          <ac:picMkLst>
            <pc:docMk/>
            <pc:sldMk cId="0" sldId="693"/>
            <ac:picMk id="2" creationId="{FAC357C0-6358-16C8-4E53-B522AB3DE2E5}"/>
          </ac:picMkLst>
        </pc:picChg>
        <pc:picChg chg="del mod">
          <ac:chgData name="Antonio Chaves" userId="9f307884d93720a1" providerId="LiveId" clId="{5FCC1283-4CA9-479A-858A-9998315D08DA}" dt="2023-10-06T18:29:02.904" v="10645" actId="1037"/>
          <ac:picMkLst>
            <pc:docMk/>
            <pc:sldMk cId="0" sldId="693"/>
            <ac:picMk id="6" creationId="{BA4E97E6-B54A-7C24-3EB7-62E1DBCD77D9}"/>
          </ac:picMkLst>
        </pc:picChg>
      </pc:sldChg>
      <pc:sldChg chg="modSp add mod ord">
        <pc:chgData name="Antonio Chaves" userId="9f307884d93720a1" providerId="LiveId" clId="{5FCC1283-4CA9-479A-858A-9998315D08DA}" dt="2023-10-18T18:24:35.195" v="16145"/>
        <pc:sldMkLst>
          <pc:docMk/>
          <pc:sldMk cId="0" sldId="694"/>
        </pc:sldMkLst>
        <pc:spChg chg="mod">
          <ac:chgData name="Antonio Chaves" userId="9f307884d93720a1" providerId="LiveId" clId="{5FCC1283-4CA9-479A-858A-9998315D08DA}" dt="2023-10-05T21:46:35.297" v="9203" actId="1076"/>
          <ac:spMkLst>
            <pc:docMk/>
            <pc:sldMk cId="0" sldId="694"/>
            <ac:spMk id="8" creationId="{A2EE0907-8797-F74A-5E96-61048F0D004F}"/>
          </ac:spMkLst>
        </pc:spChg>
        <pc:picChg chg="mod">
          <ac:chgData name="Antonio Chaves" userId="9f307884d93720a1" providerId="LiveId" clId="{5FCC1283-4CA9-479A-858A-9998315D08DA}" dt="2023-10-06T13:13:56.125" v="10252" actId="14100"/>
          <ac:picMkLst>
            <pc:docMk/>
            <pc:sldMk cId="0" sldId="694"/>
            <ac:picMk id="5" creationId="{29833165-01FA-601F-54FE-7541A790BA86}"/>
          </ac:picMkLst>
        </pc:picChg>
      </pc:sldChg>
      <pc:sldChg chg="modSp add del mod">
        <pc:chgData name="Antonio Chaves" userId="9f307884d93720a1" providerId="LiveId" clId="{5FCC1283-4CA9-479A-858A-9998315D08DA}" dt="2023-09-05T12:47:09.792" v="5718" actId="47"/>
        <pc:sldMkLst>
          <pc:docMk/>
          <pc:sldMk cId="0" sldId="699"/>
        </pc:sldMkLst>
        <pc:picChg chg="mod">
          <ac:chgData name="Antonio Chaves" userId="9f307884d93720a1" providerId="LiveId" clId="{5FCC1283-4CA9-479A-858A-9998315D08DA}" dt="2023-09-04T13:19:54.716" v="2645" actId="1076"/>
          <ac:picMkLst>
            <pc:docMk/>
            <pc:sldMk cId="0" sldId="699"/>
            <ac:picMk id="2" creationId="{72070ADE-171A-8C9B-A232-E586F7A701D4}"/>
          </ac:picMkLst>
        </pc:picChg>
      </pc:sldChg>
      <pc:sldChg chg="addSp delSp modSp add del mod ord">
        <pc:chgData name="Antonio Chaves" userId="9f307884d93720a1" providerId="LiveId" clId="{5FCC1283-4CA9-479A-858A-9998315D08DA}" dt="2023-10-10T14:57:30.534" v="11859" actId="47"/>
        <pc:sldMkLst>
          <pc:docMk/>
          <pc:sldMk cId="0" sldId="702"/>
        </pc:sldMkLst>
        <pc:spChg chg="mod">
          <ac:chgData name="Antonio Chaves" userId="9f307884d93720a1" providerId="LiveId" clId="{5FCC1283-4CA9-479A-858A-9998315D08DA}" dt="2023-10-07T00:36:20.961" v="11084" actId="2711"/>
          <ac:spMkLst>
            <pc:docMk/>
            <pc:sldMk cId="0" sldId="702"/>
            <ac:spMk id="2" creationId="{2D7DDE60-343E-B2B7-EA98-91C0915FF20A}"/>
          </ac:spMkLst>
        </pc:spChg>
        <pc:spChg chg="mod">
          <ac:chgData name="Antonio Chaves" userId="9f307884d93720a1" providerId="LiveId" clId="{5FCC1283-4CA9-479A-858A-9998315D08DA}" dt="2023-10-05T22:12:36.846" v="9279" actId="1035"/>
          <ac:spMkLst>
            <pc:docMk/>
            <pc:sldMk cId="0" sldId="702"/>
            <ac:spMk id="5" creationId="{196BC618-C21B-0735-3E5E-256407551C53}"/>
          </ac:spMkLst>
        </pc:spChg>
        <pc:spChg chg="mod">
          <ac:chgData name="Antonio Chaves" userId="9f307884d93720a1" providerId="LiveId" clId="{5FCC1283-4CA9-479A-858A-9998315D08DA}" dt="2023-10-05T22:12:36.846" v="9279" actId="1035"/>
          <ac:spMkLst>
            <pc:docMk/>
            <pc:sldMk cId="0" sldId="702"/>
            <ac:spMk id="6" creationId="{4975243C-7217-55C1-D0D8-3E077CE16C77}"/>
          </ac:spMkLst>
        </pc:spChg>
        <pc:spChg chg="mod">
          <ac:chgData name="Antonio Chaves" userId="9f307884d93720a1" providerId="LiveId" clId="{5FCC1283-4CA9-479A-858A-9998315D08DA}" dt="2023-10-05T22:12:36.846" v="9279" actId="1035"/>
          <ac:spMkLst>
            <pc:docMk/>
            <pc:sldMk cId="0" sldId="702"/>
            <ac:spMk id="7" creationId="{5FE716F1-FE8C-F912-0BDE-B9E12BC8EC2B}"/>
          </ac:spMkLst>
        </pc:spChg>
        <pc:spChg chg="mod">
          <ac:chgData name="Antonio Chaves" userId="9f307884d93720a1" providerId="LiveId" clId="{5FCC1283-4CA9-479A-858A-9998315D08DA}" dt="2023-10-05T22:12:36.846" v="9279" actId="1035"/>
          <ac:spMkLst>
            <pc:docMk/>
            <pc:sldMk cId="0" sldId="702"/>
            <ac:spMk id="8" creationId="{3037BB5D-511A-20AD-A69D-E8F6972234A0}"/>
          </ac:spMkLst>
        </pc:spChg>
        <pc:spChg chg="add del mod">
          <ac:chgData name="Antonio Chaves" userId="9f307884d93720a1" providerId="LiveId" clId="{5FCC1283-4CA9-479A-858A-9998315D08DA}" dt="2023-10-05T22:15:34.129" v="9309" actId="478"/>
          <ac:spMkLst>
            <pc:docMk/>
            <pc:sldMk cId="0" sldId="702"/>
            <ac:spMk id="11" creationId="{7112A1E5-3365-A35C-69CB-5AD31B69DB60}"/>
          </ac:spMkLst>
        </pc:spChg>
        <pc:spChg chg="add mod">
          <ac:chgData name="Antonio Chaves" userId="9f307884d93720a1" providerId="LiveId" clId="{5FCC1283-4CA9-479A-858A-9998315D08DA}" dt="2023-10-06T01:34:46.752" v="10239" actId="20577"/>
          <ac:spMkLst>
            <pc:docMk/>
            <pc:sldMk cId="0" sldId="702"/>
            <ac:spMk id="12" creationId="{217BECB0-762B-6374-4AD8-F058B582CD37}"/>
          </ac:spMkLst>
        </pc:spChg>
        <pc:picChg chg="mod">
          <ac:chgData name="Antonio Chaves" userId="9f307884d93720a1" providerId="LiveId" clId="{5FCC1283-4CA9-479A-858A-9998315D08DA}" dt="2023-10-05T22:12:36.846" v="9279" actId="1035"/>
          <ac:picMkLst>
            <pc:docMk/>
            <pc:sldMk cId="0" sldId="702"/>
            <ac:picMk id="3" creationId="{65B365E8-C0E6-FD83-87FD-8F6F02BCF7BA}"/>
          </ac:picMkLst>
        </pc:picChg>
        <pc:picChg chg="mod">
          <ac:chgData name="Antonio Chaves" userId="9f307884d93720a1" providerId="LiveId" clId="{5FCC1283-4CA9-479A-858A-9998315D08DA}" dt="2023-10-05T22:12:36.846" v="9279" actId="1035"/>
          <ac:picMkLst>
            <pc:docMk/>
            <pc:sldMk cId="0" sldId="702"/>
            <ac:picMk id="4" creationId="{AD15FA75-25B9-BCBB-46EB-AA86DE18E234}"/>
          </ac:picMkLst>
        </pc:picChg>
        <pc:cxnChg chg="mod">
          <ac:chgData name="Antonio Chaves" userId="9f307884d93720a1" providerId="LiveId" clId="{5FCC1283-4CA9-479A-858A-9998315D08DA}" dt="2023-10-05T22:12:36.846" v="9279" actId="1035"/>
          <ac:cxnSpMkLst>
            <pc:docMk/>
            <pc:sldMk cId="0" sldId="702"/>
            <ac:cxnSpMk id="9" creationId="{76AB149B-9B75-A9EA-F79E-111B10FA45D9}"/>
          </ac:cxnSpMkLst>
        </pc:cxnChg>
        <pc:cxnChg chg="mod">
          <ac:chgData name="Antonio Chaves" userId="9f307884d93720a1" providerId="LiveId" clId="{5FCC1283-4CA9-479A-858A-9998315D08DA}" dt="2023-10-05T22:12:36.846" v="9279" actId="1035"/>
          <ac:cxnSpMkLst>
            <pc:docMk/>
            <pc:sldMk cId="0" sldId="702"/>
            <ac:cxnSpMk id="10" creationId="{795757DC-7A38-5C3A-3B07-C9F8FD179B27}"/>
          </ac:cxnSpMkLst>
        </pc:cxnChg>
      </pc:sldChg>
      <pc:sldChg chg="addSp delSp modSp add del mod ord modAnim">
        <pc:chgData name="Antonio Chaves" userId="9f307884d93720a1" providerId="LiveId" clId="{5FCC1283-4CA9-479A-858A-9998315D08DA}" dt="2023-10-10T14:58:05.005" v="11861" actId="47"/>
        <pc:sldMkLst>
          <pc:docMk/>
          <pc:sldMk cId="0" sldId="703"/>
        </pc:sldMkLst>
        <pc:spChg chg="mod">
          <ac:chgData name="Antonio Chaves" userId="9f307884d93720a1" providerId="LiveId" clId="{5FCC1283-4CA9-479A-858A-9998315D08DA}" dt="2023-10-06T13:25:43.551" v="10308" actId="1076"/>
          <ac:spMkLst>
            <pc:docMk/>
            <pc:sldMk cId="0" sldId="703"/>
            <ac:spMk id="3" creationId="{E79DE8BA-C279-F789-4E07-49935C77EE16}"/>
          </ac:spMkLst>
        </pc:spChg>
        <pc:spChg chg="mod">
          <ac:chgData name="Antonio Chaves" userId="9f307884d93720a1" providerId="LiveId" clId="{5FCC1283-4CA9-479A-858A-9998315D08DA}" dt="2023-10-09T23:57:45.768" v="11714" actId="1076"/>
          <ac:spMkLst>
            <pc:docMk/>
            <pc:sldMk cId="0" sldId="703"/>
            <ac:spMk id="6" creationId="{B4816E47-3AC4-2536-6682-A0F0F7F40E8D}"/>
          </ac:spMkLst>
        </pc:spChg>
        <pc:spChg chg="add mod">
          <ac:chgData name="Antonio Chaves" userId="9f307884d93720a1" providerId="LiveId" clId="{5FCC1283-4CA9-479A-858A-9998315D08DA}" dt="2023-10-07T20:36:28.931" v="11415" actId="1076"/>
          <ac:spMkLst>
            <pc:docMk/>
            <pc:sldMk cId="0" sldId="703"/>
            <ac:spMk id="7" creationId="{A2EDEF59-03F3-EF31-3813-3790CE574929}"/>
          </ac:spMkLst>
        </pc:spChg>
        <pc:picChg chg="mod">
          <ac:chgData name="Antonio Chaves" userId="9f307884d93720a1" providerId="LiveId" clId="{5FCC1283-4CA9-479A-858A-9998315D08DA}" dt="2023-10-07T14:54:03.084" v="11178" actId="1037"/>
          <ac:picMkLst>
            <pc:docMk/>
            <pc:sldMk cId="0" sldId="703"/>
            <ac:picMk id="2" creationId="{AF3185B2-7602-95C7-B977-F2E6B6D5A7A6}"/>
          </ac:picMkLst>
        </pc:picChg>
        <pc:picChg chg="mod">
          <ac:chgData name="Antonio Chaves" userId="9f307884d93720a1" providerId="LiveId" clId="{5FCC1283-4CA9-479A-858A-9998315D08DA}" dt="2023-10-07T14:54:03.084" v="11178" actId="1037"/>
          <ac:picMkLst>
            <pc:docMk/>
            <pc:sldMk cId="0" sldId="703"/>
            <ac:picMk id="4" creationId="{D2F55205-009E-104D-9438-BBE837012B60}"/>
          </ac:picMkLst>
        </pc:picChg>
        <pc:picChg chg="mod">
          <ac:chgData name="Antonio Chaves" userId="9f307884d93720a1" providerId="LiveId" clId="{5FCC1283-4CA9-479A-858A-9998315D08DA}" dt="2023-10-07T14:54:03.084" v="11178" actId="1037"/>
          <ac:picMkLst>
            <pc:docMk/>
            <pc:sldMk cId="0" sldId="703"/>
            <ac:picMk id="5" creationId="{6F315996-CFEE-56B2-6962-59E7CDA9A5C3}"/>
          </ac:picMkLst>
        </pc:picChg>
        <pc:picChg chg="add del mod">
          <ac:chgData name="Antonio Chaves" userId="9f307884d93720a1" providerId="LiveId" clId="{5FCC1283-4CA9-479A-858A-9998315D08DA}" dt="2023-10-06T13:24:30.410" v="10289" actId="478"/>
          <ac:picMkLst>
            <pc:docMk/>
            <pc:sldMk cId="0" sldId="703"/>
            <ac:picMk id="9" creationId="{7E150EAE-EE65-33D6-209C-BD74003CFB9A}"/>
          </ac:picMkLst>
        </pc:picChg>
        <pc:picChg chg="add mod">
          <ac:chgData name="Antonio Chaves" userId="9f307884d93720a1" providerId="LiveId" clId="{5FCC1283-4CA9-479A-858A-9998315D08DA}" dt="2023-10-07T20:35:52.942" v="11410" actId="1076"/>
          <ac:picMkLst>
            <pc:docMk/>
            <pc:sldMk cId="0" sldId="703"/>
            <ac:picMk id="11" creationId="{A8C78240-3E73-DAAB-0BA5-049062AE2058}"/>
          </ac:picMkLst>
        </pc:picChg>
      </pc:sldChg>
      <pc:sldChg chg="addSp modSp add mod ord modAnim">
        <pc:chgData name="Antonio Chaves" userId="9f307884d93720a1" providerId="LiveId" clId="{5FCC1283-4CA9-479A-858A-9998315D08DA}" dt="2023-10-10T14:56:57.489" v="11855"/>
        <pc:sldMkLst>
          <pc:docMk/>
          <pc:sldMk cId="0" sldId="704"/>
        </pc:sldMkLst>
        <pc:spChg chg="mod">
          <ac:chgData name="Antonio Chaves" userId="9f307884d93720a1" providerId="LiveId" clId="{5FCC1283-4CA9-479A-858A-9998315D08DA}" dt="2023-10-06T01:24:25.130" v="10015" actId="1036"/>
          <ac:spMkLst>
            <pc:docMk/>
            <pc:sldMk cId="0" sldId="704"/>
            <ac:spMk id="4" creationId="{E2F065A3-524E-75B6-A916-795222798506}"/>
          </ac:spMkLst>
        </pc:spChg>
        <pc:spChg chg="mod">
          <ac:chgData name="Antonio Chaves" userId="9f307884d93720a1" providerId="LiveId" clId="{5FCC1283-4CA9-479A-858A-9998315D08DA}" dt="2023-10-06T20:03:45.296" v="10985" actId="1076"/>
          <ac:spMkLst>
            <pc:docMk/>
            <pc:sldMk cId="0" sldId="704"/>
            <ac:spMk id="5" creationId="{9C75D342-FAEB-32DB-6437-57414FEEAF5F}"/>
          </ac:spMkLst>
        </pc:spChg>
        <pc:spChg chg="add mod">
          <ac:chgData name="Antonio Chaves" userId="9f307884d93720a1" providerId="LiveId" clId="{5FCC1283-4CA9-479A-858A-9998315D08DA}" dt="2023-10-06T13:16:49.732" v="10272" actId="1076"/>
          <ac:spMkLst>
            <pc:docMk/>
            <pc:sldMk cId="0" sldId="704"/>
            <ac:spMk id="9" creationId="{DC54FF30-644A-CD0C-D743-972CADBEE479}"/>
          </ac:spMkLst>
        </pc:spChg>
        <pc:picChg chg="mod">
          <ac:chgData name="Antonio Chaves" userId="9f307884d93720a1" providerId="LiveId" clId="{5FCC1283-4CA9-479A-858A-9998315D08DA}" dt="2023-10-06T01:24:25.130" v="10015" actId="1036"/>
          <ac:picMkLst>
            <pc:docMk/>
            <pc:sldMk cId="0" sldId="704"/>
            <ac:picMk id="2" creationId="{0400C3B8-AA02-600F-B810-72D8953E647D}"/>
          </ac:picMkLst>
        </pc:picChg>
        <pc:picChg chg="mod">
          <ac:chgData name="Antonio Chaves" userId="9f307884d93720a1" providerId="LiveId" clId="{5FCC1283-4CA9-479A-858A-9998315D08DA}" dt="2023-10-06T20:04:37.337" v="10991" actId="1076"/>
          <ac:picMkLst>
            <pc:docMk/>
            <pc:sldMk cId="0" sldId="704"/>
            <ac:picMk id="3" creationId="{0DF3A1FF-28AC-3763-508E-D8249C5BBFBA}"/>
          </ac:picMkLst>
        </pc:picChg>
        <pc:cxnChg chg="mod">
          <ac:chgData name="Antonio Chaves" userId="9f307884d93720a1" providerId="LiveId" clId="{5FCC1283-4CA9-479A-858A-9998315D08DA}" dt="2023-10-06T20:04:37.337" v="10991" actId="1076"/>
          <ac:cxnSpMkLst>
            <pc:docMk/>
            <pc:sldMk cId="0" sldId="704"/>
            <ac:cxnSpMk id="6" creationId="{381C320C-B31B-3290-EBB3-3F62EF0026BF}"/>
          </ac:cxnSpMkLst>
        </pc:cxnChg>
        <pc:cxnChg chg="mod">
          <ac:chgData name="Antonio Chaves" userId="9f307884d93720a1" providerId="LiveId" clId="{5FCC1283-4CA9-479A-858A-9998315D08DA}" dt="2023-10-06T20:04:37.337" v="10991" actId="1076"/>
          <ac:cxnSpMkLst>
            <pc:docMk/>
            <pc:sldMk cId="0" sldId="704"/>
            <ac:cxnSpMk id="7" creationId="{0E15703E-9155-266A-8DDB-551CDBC8B452}"/>
          </ac:cxnSpMkLst>
        </pc:cxnChg>
        <pc:cxnChg chg="mod">
          <ac:chgData name="Antonio Chaves" userId="9f307884d93720a1" providerId="LiveId" clId="{5FCC1283-4CA9-479A-858A-9998315D08DA}" dt="2023-10-06T20:04:37.337" v="10991" actId="1076"/>
          <ac:cxnSpMkLst>
            <pc:docMk/>
            <pc:sldMk cId="0" sldId="704"/>
            <ac:cxnSpMk id="8" creationId="{C3DB0EB5-6DC3-8982-5D41-1B67E5C6E819}"/>
          </ac:cxnSpMkLst>
        </pc:cxnChg>
      </pc:sldChg>
      <pc:sldChg chg="modSp add mod">
        <pc:chgData name="Antonio Chaves" userId="9f307884d93720a1" providerId="LiveId" clId="{5FCC1283-4CA9-479A-858A-9998315D08DA}" dt="2023-10-10T23:49:09.777" v="12643" actId="20577"/>
        <pc:sldMkLst>
          <pc:docMk/>
          <pc:sldMk cId="0" sldId="706"/>
        </pc:sldMkLst>
        <pc:spChg chg="mod">
          <ac:chgData name="Antonio Chaves" userId="9f307884d93720a1" providerId="LiveId" clId="{5FCC1283-4CA9-479A-858A-9998315D08DA}" dt="2023-10-07T00:36:40.299" v="11086" actId="14100"/>
          <ac:spMkLst>
            <pc:docMk/>
            <pc:sldMk cId="0" sldId="706"/>
            <ac:spMk id="3" creationId="{F111B849-083D-52C8-CD3D-D015285C4D8A}"/>
          </ac:spMkLst>
        </pc:spChg>
        <pc:spChg chg="mod">
          <ac:chgData name="Antonio Chaves" userId="9f307884d93720a1" providerId="LiveId" clId="{5FCC1283-4CA9-479A-858A-9998315D08DA}" dt="2023-10-10T23:49:09.777" v="12643" actId="20577"/>
          <ac:spMkLst>
            <pc:docMk/>
            <pc:sldMk cId="0" sldId="706"/>
            <ac:spMk id="4" creationId="{254B1A69-DA71-8244-5D4D-D22659FEB140}"/>
          </ac:spMkLst>
        </pc:spChg>
        <pc:spChg chg="mod">
          <ac:chgData name="Antonio Chaves" userId="9f307884d93720a1" providerId="LiveId" clId="{5FCC1283-4CA9-479A-858A-9998315D08DA}" dt="2023-10-07T15:21:29.658" v="11271" actId="14100"/>
          <ac:spMkLst>
            <pc:docMk/>
            <pc:sldMk cId="0" sldId="706"/>
            <ac:spMk id="5" creationId="{54847A4E-F1B5-1A61-BFF4-73AB29AAEDA6}"/>
          </ac:spMkLst>
        </pc:spChg>
        <pc:picChg chg="mod">
          <ac:chgData name="Antonio Chaves" userId="9f307884d93720a1" providerId="LiveId" clId="{5FCC1283-4CA9-479A-858A-9998315D08DA}" dt="2023-10-06T14:26:30.168" v="10476" actId="14100"/>
          <ac:picMkLst>
            <pc:docMk/>
            <pc:sldMk cId="0" sldId="706"/>
            <ac:picMk id="2" creationId="{54F26FE7-007C-E67B-9E02-B95811F0E606}"/>
          </ac:picMkLst>
        </pc:picChg>
      </pc:sldChg>
      <pc:sldChg chg="modSp add del mod ord">
        <pc:chgData name="Antonio Chaves" userId="9f307884d93720a1" providerId="LiveId" clId="{5FCC1283-4CA9-479A-858A-9998315D08DA}" dt="2023-10-06T01:13:11.743" v="9765" actId="47"/>
        <pc:sldMkLst>
          <pc:docMk/>
          <pc:sldMk cId="0" sldId="716"/>
        </pc:sldMkLst>
        <pc:spChg chg="mod">
          <ac:chgData name="Antonio Chaves" userId="9f307884d93720a1" providerId="LiveId" clId="{5FCC1283-4CA9-479A-858A-9998315D08DA}" dt="2023-10-05T21:33:02.071" v="9101" actId="1076"/>
          <ac:spMkLst>
            <pc:docMk/>
            <pc:sldMk cId="0" sldId="716"/>
            <ac:spMk id="3" creationId="{7FCD27C5-6838-C358-44B5-C53C714F2505}"/>
          </ac:spMkLst>
        </pc:spChg>
      </pc:sldChg>
      <pc:sldChg chg="modSp add del mod">
        <pc:chgData name="Antonio Chaves" userId="9f307884d93720a1" providerId="LiveId" clId="{5FCC1283-4CA9-479A-858A-9998315D08DA}" dt="2023-10-10T00:17:18.940" v="11726" actId="47"/>
        <pc:sldMkLst>
          <pc:docMk/>
          <pc:sldMk cId="2651867389" sldId="718"/>
        </pc:sldMkLst>
        <pc:picChg chg="mod">
          <ac:chgData name="Antonio Chaves" userId="9f307884d93720a1" providerId="LiveId" clId="{5FCC1283-4CA9-479A-858A-9998315D08DA}" dt="2023-09-05T12:47:33.687" v="5719" actId="1076"/>
          <ac:picMkLst>
            <pc:docMk/>
            <pc:sldMk cId="2651867389" sldId="718"/>
            <ac:picMk id="20" creationId="{5A92B26D-7F9B-B0AB-6791-CEEACAECCC1D}"/>
          </ac:picMkLst>
        </pc:picChg>
      </pc:sldChg>
      <pc:sldChg chg="modSp add del mod modNotes">
        <pc:chgData name="Antonio Chaves" userId="9f307884d93720a1" providerId="LiveId" clId="{5FCC1283-4CA9-479A-858A-9998315D08DA}" dt="2023-10-10T14:54:00.054" v="11847" actId="47"/>
        <pc:sldMkLst>
          <pc:docMk/>
          <pc:sldMk cId="3783671928" sldId="719"/>
        </pc:sldMkLst>
        <pc:spChg chg="mod">
          <ac:chgData name="Antonio Chaves" userId="9f307884d93720a1" providerId="LiveId" clId="{5FCC1283-4CA9-479A-858A-9998315D08DA}" dt="2023-10-10T00:19:29.329" v="11818" actId="14100"/>
          <ac:spMkLst>
            <pc:docMk/>
            <pc:sldMk cId="3783671928" sldId="719"/>
            <ac:spMk id="16" creationId="{4E302BDF-7AA1-9FCA-4452-BC1FFE2DE918}"/>
          </ac:spMkLst>
        </pc:spChg>
      </pc:sldChg>
      <pc:sldChg chg="delSp add del mod delAnim">
        <pc:chgData name="Antonio Chaves" userId="9f307884d93720a1" providerId="LiveId" clId="{5FCC1283-4CA9-479A-858A-9998315D08DA}" dt="2023-09-14T15:38:57.975" v="8195" actId="47"/>
        <pc:sldMkLst>
          <pc:docMk/>
          <pc:sldMk cId="2634167066" sldId="721"/>
        </pc:sldMkLst>
        <pc:picChg chg="del">
          <ac:chgData name="Antonio Chaves" userId="9f307884d93720a1" providerId="LiveId" clId="{5FCC1283-4CA9-479A-858A-9998315D08DA}" dt="2023-09-14T15:38:06.929" v="8190" actId="478"/>
          <ac:picMkLst>
            <pc:docMk/>
            <pc:sldMk cId="2634167066" sldId="721"/>
            <ac:picMk id="5" creationId="{84A90A3F-23D3-4364-057E-E48387EC13A8}"/>
          </ac:picMkLst>
        </pc:picChg>
      </pc:sldChg>
      <pc:sldChg chg="addSp delSp modSp new del mod">
        <pc:chgData name="Antonio Chaves" userId="9f307884d93720a1" providerId="LiveId" clId="{5FCC1283-4CA9-479A-858A-9998315D08DA}" dt="2023-09-12T00:25:58.772" v="8112" actId="47"/>
        <pc:sldMkLst>
          <pc:docMk/>
          <pc:sldMk cId="1946971873" sldId="722"/>
        </pc:sldMkLst>
        <pc:spChg chg="add mod">
          <ac:chgData name="Antonio Chaves" userId="9f307884d93720a1" providerId="LiveId" clId="{5FCC1283-4CA9-479A-858A-9998315D08DA}" dt="2023-09-07T12:04:10.126" v="7544" actId="20577"/>
          <ac:spMkLst>
            <pc:docMk/>
            <pc:sldMk cId="1946971873" sldId="722"/>
            <ac:spMk id="2" creationId="{41586A7D-6E50-8427-D80F-AF15CF14F5DD}"/>
          </ac:spMkLst>
        </pc:spChg>
        <pc:spChg chg="del mod">
          <ac:chgData name="Antonio Chaves" userId="9f307884d93720a1" providerId="LiveId" clId="{5FCC1283-4CA9-479A-858A-9998315D08DA}" dt="2023-09-04T13:46:30.431" v="2661" actId="478"/>
          <ac:spMkLst>
            <pc:docMk/>
            <pc:sldMk cId="1946971873" sldId="722"/>
            <ac:spMk id="2" creationId="{F34D5E12-F93F-F13C-7786-38D063AD0A59}"/>
          </ac:spMkLst>
        </pc:spChg>
        <pc:spChg chg="add mod">
          <ac:chgData name="Antonio Chaves" userId="9f307884d93720a1" providerId="LiveId" clId="{5FCC1283-4CA9-479A-858A-9998315D08DA}" dt="2023-09-06T20:10:27.507" v="7473" actId="1076"/>
          <ac:spMkLst>
            <pc:docMk/>
            <pc:sldMk cId="1946971873" sldId="722"/>
            <ac:spMk id="4" creationId="{4825B01B-6AB8-EA1D-3D88-9761F5D742F7}"/>
          </ac:spMkLst>
        </pc:spChg>
        <pc:spChg chg="add mod">
          <ac:chgData name="Antonio Chaves" userId="9f307884d93720a1" providerId="LiveId" clId="{5FCC1283-4CA9-479A-858A-9998315D08DA}" dt="2023-09-05T20:03:28.321" v="6930" actId="1076"/>
          <ac:spMkLst>
            <pc:docMk/>
            <pc:sldMk cId="1946971873" sldId="722"/>
            <ac:spMk id="6" creationId="{60A0C03F-7541-7A67-5FA8-A53540B730C7}"/>
          </ac:spMkLst>
        </pc:spChg>
      </pc:sldChg>
      <pc:sldChg chg="addSp delSp modSp new del mod">
        <pc:chgData name="Antonio Chaves" userId="9f307884d93720a1" providerId="LiveId" clId="{5FCC1283-4CA9-479A-858A-9998315D08DA}" dt="2023-09-05T18:37:54.064" v="6171" actId="47"/>
        <pc:sldMkLst>
          <pc:docMk/>
          <pc:sldMk cId="3165947909" sldId="723"/>
        </pc:sldMkLst>
        <pc:spChg chg="del">
          <ac:chgData name="Antonio Chaves" userId="9f307884d93720a1" providerId="LiveId" clId="{5FCC1283-4CA9-479A-858A-9998315D08DA}" dt="2023-09-04T15:05:25.046" v="2990" actId="478"/>
          <ac:spMkLst>
            <pc:docMk/>
            <pc:sldMk cId="3165947909" sldId="723"/>
            <ac:spMk id="2" creationId="{97F51FB9-5BE3-33D2-4938-22BD16B9CEB1}"/>
          </ac:spMkLst>
        </pc:spChg>
        <pc:spChg chg="add mod">
          <ac:chgData name="Antonio Chaves" userId="9f307884d93720a1" providerId="LiveId" clId="{5FCC1283-4CA9-479A-858A-9998315D08DA}" dt="2023-09-04T15:08:04.326" v="2998" actId="1076"/>
          <ac:spMkLst>
            <pc:docMk/>
            <pc:sldMk cId="3165947909" sldId="723"/>
            <ac:spMk id="4" creationId="{EDD7DBA9-6ECC-423A-37E5-E3752C9F962B}"/>
          </ac:spMkLst>
        </pc:spChg>
        <pc:spChg chg="add mod">
          <ac:chgData name="Antonio Chaves" userId="9f307884d93720a1" providerId="LiveId" clId="{5FCC1283-4CA9-479A-858A-9998315D08DA}" dt="2023-09-04T15:08:13.266" v="3002" actId="20577"/>
          <ac:spMkLst>
            <pc:docMk/>
            <pc:sldMk cId="3165947909" sldId="723"/>
            <ac:spMk id="6" creationId="{40DA1A18-9AA6-DE02-EBE5-5FB23E48DD3C}"/>
          </ac:spMkLst>
        </pc:spChg>
        <pc:picChg chg="add mod">
          <ac:chgData name="Antonio Chaves" userId="9f307884d93720a1" providerId="LiveId" clId="{5FCC1283-4CA9-479A-858A-9998315D08DA}" dt="2023-09-04T15:17:14.678" v="3012" actId="1076"/>
          <ac:picMkLst>
            <pc:docMk/>
            <pc:sldMk cId="3165947909" sldId="723"/>
            <ac:picMk id="8" creationId="{5F3276A5-D05F-D4B1-E3B1-6E9A232F4B46}"/>
          </ac:picMkLst>
        </pc:picChg>
        <pc:picChg chg="add mod">
          <ac:chgData name="Antonio Chaves" userId="9f307884d93720a1" providerId="LiveId" clId="{5FCC1283-4CA9-479A-858A-9998315D08DA}" dt="2023-09-04T15:17:20.421" v="3014" actId="14100"/>
          <ac:picMkLst>
            <pc:docMk/>
            <pc:sldMk cId="3165947909" sldId="723"/>
            <ac:picMk id="10" creationId="{AA1A71C6-A29B-FD81-865E-D8CBF11AD7BB}"/>
          </ac:picMkLst>
        </pc:picChg>
      </pc:sldChg>
      <pc:sldChg chg="addSp delSp modSp new del mod ord">
        <pc:chgData name="Antonio Chaves" userId="9f307884d93720a1" providerId="LiveId" clId="{5FCC1283-4CA9-479A-858A-9998315D08DA}" dt="2023-09-11T11:16:23.078" v="7738" actId="47"/>
        <pc:sldMkLst>
          <pc:docMk/>
          <pc:sldMk cId="1053228902" sldId="724"/>
        </pc:sldMkLst>
        <pc:spChg chg="del">
          <ac:chgData name="Antonio Chaves" userId="9f307884d93720a1" providerId="LiveId" clId="{5FCC1283-4CA9-479A-858A-9998315D08DA}" dt="2023-09-04T19:51:39.356" v="3442" actId="478"/>
          <ac:spMkLst>
            <pc:docMk/>
            <pc:sldMk cId="1053228902" sldId="724"/>
            <ac:spMk id="2" creationId="{71C5C295-12F2-CE9F-2341-D85BD0085B02}"/>
          </ac:spMkLst>
        </pc:spChg>
        <pc:spChg chg="add del mod">
          <ac:chgData name="Antonio Chaves" userId="9f307884d93720a1" providerId="LiveId" clId="{5FCC1283-4CA9-479A-858A-9998315D08DA}" dt="2023-09-05T19:45:25.975" v="6498" actId="1076"/>
          <ac:spMkLst>
            <pc:docMk/>
            <pc:sldMk cId="1053228902" sldId="724"/>
            <ac:spMk id="3" creationId="{499A6E90-8A06-08B5-4485-EDA5CDB4E930}"/>
          </ac:spMkLst>
        </pc:spChg>
        <pc:spChg chg="add del">
          <ac:chgData name="Antonio Chaves" userId="9f307884d93720a1" providerId="LiveId" clId="{5FCC1283-4CA9-479A-858A-9998315D08DA}" dt="2023-09-04T23:08:53.885" v="4719" actId="22"/>
          <ac:spMkLst>
            <pc:docMk/>
            <pc:sldMk cId="1053228902" sldId="724"/>
            <ac:spMk id="4" creationId="{A8C5D535-6B71-D062-0279-AAB472D70484}"/>
          </ac:spMkLst>
        </pc:spChg>
        <pc:spChg chg="add mod">
          <ac:chgData name="Antonio Chaves" userId="9f307884d93720a1" providerId="LiveId" clId="{5FCC1283-4CA9-479A-858A-9998315D08DA}" dt="2023-09-06T13:13:23.607" v="7405" actId="20577"/>
          <ac:spMkLst>
            <pc:docMk/>
            <pc:sldMk cId="1053228902" sldId="724"/>
            <ac:spMk id="8" creationId="{99579184-A350-BDFE-C046-7FEF8C19EDED}"/>
          </ac:spMkLst>
        </pc:spChg>
        <pc:picChg chg="add mod">
          <ac:chgData name="Antonio Chaves" userId="9f307884d93720a1" providerId="LiveId" clId="{5FCC1283-4CA9-479A-858A-9998315D08DA}" dt="2023-09-05T19:45:25.975" v="6498" actId="1076"/>
          <ac:picMkLst>
            <pc:docMk/>
            <pc:sldMk cId="1053228902" sldId="724"/>
            <ac:picMk id="4" creationId="{7E5D624C-215A-7A39-59AD-62E67D5D97F8}"/>
          </ac:picMkLst>
        </pc:picChg>
        <pc:picChg chg="add del mod">
          <ac:chgData name="Antonio Chaves" userId="9f307884d93720a1" providerId="LiveId" clId="{5FCC1283-4CA9-479A-858A-9998315D08DA}" dt="2023-09-05T09:39:34.840" v="5040" actId="478"/>
          <ac:picMkLst>
            <pc:docMk/>
            <pc:sldMk cId="1053228902" sldId="724"/>
            <ac:picMk id="5" creationId="{B3DCE796-4443-EBCF-73B4-E7B397057490}"/>
          </ac:picMkLst>
        </pc:picChg>
        <pc:picChg chg="add mod">
          <ac:chgData name="Antonio Chaves" userId="9f307884d93720a1" providerId="LiveId" clId="{5FCC1283-4CA9-479A-858A-9998315D08DA}" dt="2023-09-05T19:45:25.975" v="6498" actId="1076"/>
          <ac:picMkLst>
            <pc:docMk/>
            <pc:sldMk cId="1053228902" sldId="724"/>
            <ac:picMk id="7" creationId="{48CFA870-2041-EA45-9314-107FF7C1D276}"/>
          </ac:picMkLst>
        </pc:picChg>
      </pc:sldChg>
      <pc:sldChg chg="addSp delSp modSp new del mod modAnim">
        <pc:chgData name="Antonio Chaves" userId="9f307884d93720a1" providerId="LiveId" clId="{5FCC1283-4CA9-479A-858A-9998315D08DA}" dt="2023-09-16T10:30:09.694" v="8315" actId="47"/>
        <pc:sldMkLst>
          <pc:docMk/>
          <pc:sldMk cId="894921658" sldId="725"/>
        </pc:sldMkLst>
        <pc:spChg chg="add mod">
          <ac:chgData name="Antonio Chaves" userId="9f307884d93720a1" providerId="LiveId" clId="{5FCC1283-4CA9-479A-858A-9998315D08DA}" dt="2023-09-11T11:19:14.437" v="7771" actId="1076"/>
          <ac:spMkLst>
            <pc:docMk/>
            <pc:sldMk cId="894921658" sldId="725"/>
            <ac:spMk id="2" creationId="{BBDCA8F7-0B60-61FD-5481-80C8D9052323}"/>
          </ac:spMkLst>
        </pc:spChg>
        <pc:spChg chg="del">
          <ac:chgData name="Antonio Chaves" userId="9f307884d93720a1" providerId="LiveId" clId="{5FCC1283-4CA9-479A-858A-9998315D08DA}" dt="2023-09-04T22:56:27.975" v="4231" actId="478"/>
          <ac:spMkLst>
            <pc:docMk/>
            <pc:sldMk cId="894921658" sldId="725"/>
            <ac:spMk id="2" creationId="{E4664D9B-2D86-86E9-6A49-4763E1C4FFDE}"/>
          </ac:spMkLst>
        </pc:spChg>
        <pc:spChg chg="add mod">
          <ac:chgData name="Antonio Chaves" userId="9f307884d93720a1" providerId="LiveId" clId="{5FCC1283-4CA9-479A-858A-9998315D08DA}" dt="2023-09-11T11:20:04.015" v="7777" actId="1076"/>
          <ac:spMkLst>
            <pc:docMk/>
            <pc:sldMk cId="894921658" sldId="725"/>
            <ac:spMk id="3" creationId="{4EB1916D-4834-654A-A7A9-E9163B9659C5}"/>
          </ac:spMkLst>
        </pc:spChg>
        <pc:spChg chg="add mod">
          <ac:chgData name="Antonio Chaves" userId="9f307884d93720a1" providerId="LiveId" clId="{5FCC1283-4CA9-479A-858A-9998315D08DA}" dt="2023-09-12T20:39:27.300" v="8135" actId="20577"/>
          <ac:spMkLst>
            <pc:docMk/>
            <pc:sldMk cId="894921658" sldId="725"/>
            <ac:spMk id="5" creationId="{DA8B8AD8-87B4-28D1-0E2A-383CD341EE48}"/>
          </ac:spMkLst>
        </pc:spChg>
        <pc:spChg chg="add mod">
          <ac:chgData name="Antonio Chaves" userId="9f307884d93720a1" providerId="LiveId" clId="{5FCC1283-4CA9-479A-858A-9998315D08DA}" dt="2023-09-11T11:20:37.644" v="7787" actId="1037"/>
          <ac:spMkLst>
            <pc:docMk/>
            <pc:sldMk cId="894921658" sldId="725"/>
            <ac:spMk id="6" creationId="{48F5F594-5A1D-B24D-8F54-8E780C130027}"/>
          </ac:spMkLst>
        </pc:spChg>
        <pc:spChg chg="add mod">
          <ac:chgData name="Antonio Chaves" userId="9f307884d93720a1" providerId="LiveId" clId="{5FCC1283-4CA9-479A-858A-9998315D08DA}" dt="2023-09-11T11:52:50.253" v="8019" actId="1076"/>
          <ac:spMkLst>
            <pc:docMk/>
            <pc:sldMk cId="894921658" sldId="725"/>
            <ac:spMk id="7" creationId="{BB02978B-FD26-D89F-C7FD-3ED76C8A7D62}"/>
          </ac:spMkLst>
        </pc:spChg>
        <pc:spChg chg="add del mod">
          <ac:chgData name="Antonio Chaves" userId="9f307884d93720a1" providerId="LiveId" clId="{5FCC1283-4CA9-479A-858A-9998315D08DA}" dt="2023-09-04T23:12:10.465" v="4746" actId="478"/>
          <ac:spMkLst>
            <pc:docMk/>
            <pc:sldMk cId="894921658" sldId="725"/>
            <ac:spMk id="7" creationId="{F15635F2-6057-A3FC-36C4-25FA84AEFBB0}"/>
          </ac:spMkLst>
        </pc:spChg>
        <pc:spChg chg="add del mod">
          <ac:chgData name="Antonio Chaves" userId="9f307884d93720a1" providerId="LiveId" clId="{5FCC1283-4CA9-479A-858A-9998315D08DA}" dt="2023-09-05T19:46:51.075" v="6525" actId="478"/>
          <ac:spMkLst>
            <pc:docMk/>
            <pc:sldMk cId="894921658" sldId="725"/>
            <ac:spMk id="8" creationId="{77488CC2-67E5-400F-DD64-B0DF5DE763E1}"/>
          </ac:spMkLst>
        </pc:spChg>
        <pc:picChg chg="add mod">
          <ac:chgData name="Antonio Chaves" userId="9f307884d93720a1" providerId="LiveId" clId="{5FCC1283-4CA9-479A-858A-9998315D08DA}" dt="2023-09-11T11:18:52.173" v="7769" actId="1076"/>
          <ac:picMkLst>
            <pc:docMk/>
            <pc:sldMk cId="894921658" sldId="725"/>
            <ac:picMk id="4" creationId="{1EB45B16-D82A-F8A9-2AC0-24149FAE7209}"/>
          </ac:picMkLst>
        </pc:picChg>
      </pc:sldChg>
      <pc:sldChg chg="addSp delSp modSp add del mod">
        <pc:chgData name="Antonio Chaves" userId="9f307884d93720a1" providerId="LiveId" clId="{5FCC1283-4CA9-479A-858A-9998315D08DA}" dt="2023-09-12T00:23:12.717" v="8105" actId="47"/>
        <pc:sldMkLst>
          <pc:docMk/>
          <pc:sldMk cId="4280702748" sldId="726"/>
        </pc:sldMkLst>
        <pc:spChg chg="mod">
          <ac:chgData name="Antonio Chaves" userId="9f307884d93720a1" providerId="LiveId" clId="{5FCC1283-4CA9-479A-858A-9998315D08DA}" dt="2023-09-05T18:44:18.662" v="6222" actId="207"/>
          <ac:spMkLst>
            <pc:docMk/>
            <pc:sldMk cId="4280702748" sldId="726"/>
            <ac:spMk id="3" creationId="{71ADCB34-2C15-DED8-BBEB-62022DD66279}"/>
          </ac:spMkLst>
        </pc:spChg>
        <pc:spChg chg="del">
          <ac:chgData name="Antonio Chaves" userId="9f307884d93720a1" providerId="LiveId" clId="{5FCC1283-4CA9-479A-858A-9998315D08DA}" dt="2023-09-05T09:41:50.738" v="5048" actId="478"/>
          <ac:spMkLst>
            <pc:docMk/>
            <pc:sldMk cId="4280702748" sldId="726"/>
            <ac:spMk id="14" creationId="{A111AC35-FFAF-D823-A501-24F7B2B638B0}"/>
          </ac:spMkLst>
        </pc:spChg>
        <pc:spChg chg="add del mod">
          <ac:chgData name="Antonio Chaves" userId="9f307884d93720a1" providerId="LiveId" clId="{5FCC1283-4CA9-479A-858A-9998315D08DA}" dt="2023-09-05T09:42:37.559" v="5062" actId="478"/>
          <ac:spMkLst>
            <pc:docMk/>
            <pc:sldMk cId="4280702748" sldId="726"/>
            <ac:spMk id="30" creationId="{74F6E5CE-D509-7770-242C-E136F02278EE}"/>
          </ac:spMkLst>
        </pc:spChg>
        <pc:spChg chg="add mod">
          <ac:chgData name="Antonio Chaves" userId="9f307884d93720a1" providerId="LiveId" clId="{5FCC1283-4CA9-479A-858A-9998315D08DA}" dt="2023-09-06T20:09:48.840" v="7470" actId="1076"/>
          <ac:spMkLst>
            <pc:docMk/>
            <pc:sldMk cId="4280702748" sldId="726"/>
            <ac:spMk id="33" creationId="{6E947CE2-7874-DD95-6CAD-6593296573EE}"/>
          </ac:spMkLst>
        </pc:spChg>
        <pc:picChg chg="del">
          <ac:chgData name="Antonio Chaves" userId="9f307884d93720a1" providerId="LiveId" clId="{5FCC1283-4CA9-479A-858A-9998315D08DA}" dt="2023-09-05T09:41:50.738" v="5048" actId="478"/>
          <ac:picMkLst>
            <pc:docMk/>
            <pc:sldMk cId="4280702748" sldId="726"/>
            <ac:picMk id="2" creationId="{0E4D7643-3BDF-F585-E880-54684892CB4E}"/>
          </ac:picMkLst>
        </pc:picChg>
        <pc:picChg chg="del">
          <ac:chgData name="Antonio Chaves" userId="9f307884d93720a1" providerId="LiveId" clId="{5FCC1283-4CA9-479A-858A-9998315D08DA}" dt="2023-09-05T09:41:50.738" v="5048" actId="478"/>
          <ac:picMkLst>
            <pc:docMk/>
            <pc:sldMk cId="4280702748" sldId="726"/>
            <ac:picMk id="4" creationId="{01AA7248-B11D-FD7B-4AE0-625E8E3E1866}"/>
          </ac:picMkLst>
        </pc:picChg>
        <pc:picChg chg="del">
          <ac:chgData name="Antonio Chaves" userId="9f307884d93720a1" providerId="LiveId" clId="{5FCC1283-4CA9-479A-858A-9998315D08DA}" dt="2023-09-05T09:41:32.907" v="5047" actId="478"/>
          <ac:picMkLst>
            <pc:docMk/>
            <pc:sldMk cId="4280702748" sldId="726"/>
            <ac:picMk id="5" creationId="{684D5FBD-27A8-85C6-E546-4197E20F9F72}"/>
          </ac:picMkLst>
        </pc:picChg>
        <pc:picChg chg="del">
          <ac:chgData name="Antonio Chaves" userId="9f307884d93720a1" providerId="LiveId" clId="{5FCC1283-4CA9-479A-858A-9998315D08DA}" dt="2023-09-05T09:41:50.738" v="5048" actId="478"/>
          <ac:picMkLst>
            <pc:docMk/>
            <pc:sldMk cId="4280702748" sldId="726"/>
            <ac:picMk id="6" creationId="{B4A9AF6C-9BDF-9291-B43D-31E18057881D}"/>
          </ac:picMkLst>
        </pc:picChg>
        <pc:picChg chg="del">
          <ac:chgData name="Antonio Chaves" userId="9f307884d93720a1" providerId="LiveId" clId="{5FCC1283-4CA9-479A-858A-9998315D08DA}" dt="2023-09-05T09:41:29.900" v="5046" actId="478"/>
          <ac:picMkLst>
            <pc:docMk/>
            <pc:sldMk cId="4280702748" sldId="726"/>
            <ac:picMk id="7" creationId="{ABE4BBED-DF1F-E72E-5782-6F6605F8D743}"/>
          </ac:picMkLst>
        </pc:picChg>
        <pc:picChg chg="del">
          <ac:chgData name="Antonio Chaves" userId="9f307884d93720a1" providerId="LiveId" clId="{5FCC1283-4CA9-479A-858A-9998315D08DA}" dt="2023-09-05T09:41:50.738" v="5048" actId="478"/>
          <ac:picMkLst>
            <pc:docMk/>
            <pc:sldMk cId="4280702748" sldId="726"/>
            <ac:picMk id="8" creationId="{C091379F-40FA-0969-BD26-24A8C444D96E}"/>
          </ac:picMkLst>
        </pc:picChg>
        <pc:picChg chg="del">
          <ac:chgData name="Antonio Chaves" userId="9f307884d93720a1" providerId="LiveId" clId="{5FCC1283-4CA9-479A-858A-9998315D08DA}" dt="2023-09-05T09:41:50.738" v="5048" actId="478"/>
          <ac:picMkLst>
            <pc:docMk/>
            <pc:sldMk cId="4280702748" sldId="726"/>
            <ac:picMk id="9" creationId="{22156DCC-F59B-27DD-CC6B-396AEBB950BD}"/>
          </ac:picMkLst>
        </pc:picChg>
        <pc:picChg chg="del">
          <ac:chgData name="Antonio Chaves" userId="9f307884d93720a1" providerId="LiveId" clId="{5FCC1283-4CA9-479A-858A-9998315D08DA}" dt="2023-09-05T09:41:50.738" v="5048" actId="478"/>
          <ac:picMkLst>
            <pc:docMk/>
            <pc:sldMk cId="4280702748" sldId="726"/>
            <ac:picMk id="10" creationId="{BC10610B-4609-AC55-9B29-F27115AFBF84}"/>
          </ac:picMkLst>
        </pc:picChg>
        <pc:picChg chg="del">
          <ac:chgData name="Antonio Chaves" userId="9f307884d93720a1" providerId="LiveId" clId="{5FCC1283-4CA9-479A-858A-9998315D08DA}" dt="2023-09-05T09:41:50.738" v="5048" actId="478"/>
          <ac:picMkLst>
            <pc:docMk/>
            <pc:sldMk cId="4280702748" sldId="726"/>
            <ac:picMk id="11" creationId="{7E8CEA51-91E2-2A5D-3ED7-B6F99FD2EDC2}"/>
          </ac:picMkLst>
        </pc:picChg>
        <pc:picChg chg="add mod">
          <ac:chgData name="Antonio Chaves" userId="9f307884d93720a1" providerId="LiveId" clId="{5FCC1283-4CA9-479A-858A-9998315D08DA}" dt="2023-09-05T09:42:18.416" v="5058" actId="208"/>
          <ac:picMkLst>
            <pc:docMk/>
            <pc:sldMk cId="4280702748" sldId="726"/>
            <ac:picMk id="13" creationId="{BCDEA846-37CD-3886-2353-3E9270FEC7F6}"/>
          </ac:picMkLst>
        </pc:picChg>
        <pc:picChg chg="add mod">
          <ac:chgData name="Antonio Chaves" userId="9f307884d93720a1" providerId="LiveId" clId="{5FCC1283-4CA9-479A-858A-9998315D08DA}" dt="2023-09-05T09:42:22.066" v="5059" actId="208"/>
          <ac:picMkLst>
            <pc:docMk/>
            <pc:sldMk cId="4280702748" sldId="726"/>
            <ac:picMk id="16" creationId="{D607389D-2134-DC3C-424D-4118D177FF3A}"/>
          </ac:picMkLst>
        </pc:picChg>
        <pc:picChg chg="add mod">
          <ac:chgData name="Antonio Chaves" userId="9f307884d93720a1" providerId="LiveId" clId="{5FCC1283-4CA9-479A-858A-9998315D08DA}" dt="2023-09-05T09:49:07.300" v="5220" actId="1076"/>
          <ac:picMkLst>
            <pc:docMk/>
            <pc:sldMk cId="4280702748" sldId="726"/>
            <ac:picMk id="17" creationId="{7CF56436-06BF-DA70-0831-258036EC5E7C}"/>
          </ac:picMkLst>
        </pc:picChg>
        <pc:picChg chg="add mod">
          <ac:chgData name="Antonio Chaves" userId="9f307884d93720a1" providerId="LiveId" clId="{5FCC1283-4CA9-479A-858A-9998315D08DA}" dt="2023-09-05T09:50:44.433" v="5239" actId="1076"/>
          <ac:picMkLst>
            <pc:docMk/>
            <pc:sldMk cId="4280702748" sldId="726"/>
            <ac:picMk id="18" creationId="{99569F1C-0755-5CC9-EDD6-7CE4A9D59C65}"/>
          </ac:picMkLst>
        </pc:picChg>
        <pc:picChg chg="add mod">
          <ac:chgData name="Antonio Chaves" userId="9f307884d93720a1" providerId="LiveId" clId="{5FCC1283-4CA9-479A-858A-9998315D08DA}" dt="2023-09-05T09:46:02.099" v="5090" actId="1076"/>
          <ac:picMkLst>
            <pc:docMk/>
            <pc:sldMk cId="4280702748" sldId="726"/>
            <ac:picMk id="19" creationId="{A37A7394-D75F-3957-DC94-3174C5F997CE}"/>
          </ac:picMkLst>
        </pc:picChg>
        <pc:picChg chg="del">
          <ac:chgData name="Antonio Chaves" userId="9f307884d93720a1" providerId="LiveId" clId="{5FCC1283-4CA9-479A-858A-9998315D08DA}" dt="2023-09-05T09:41:50.738" v="5048" actId="478"/>
          <ac:picMkLst>
            <pc:docMk/>
            <pc:sldMk cId="4280702748" sldId="726"/>
            <ac:picMk id="20" creationId="{76DE130D-F7C6-8A67-0A9D-37CE548CAAC5}"/>
          </ac:picMkLst>
        </pc:picChg>
        <pc:picChg chg="add mod">
          <ac:chgData name="Antonio Chaves" userId="9f307884d93720a1" providerId="LiveId" clId="{5FCC1283-4CA9-479A-858A-9998315D08DA}" dt="2023-09-05T09:49:30.733" v="5222" actId="1076"/>
          <ac:picMkLst>
            <pc:docMk/>
            <pc:sldMk cId="4280702748" sldId="726"/>
            <ac:picMk id="21" creationId="{87CE358C-F996-0565-C40A-84A30F7C9E79}"/>
          </ac:picMkLst>
        </pc:picChg>
        <pc:picChg chg="add mod">
          <ac:chgData name="Antonio Chaves" userId="9f307884d93720a1" providerId="LiveId" clId="{5FCC1283-4CA9-479A-858A-9998315D08DA}" dt="2023-09-05T09:49:37.904" v="5224" actId="1076"/>
          <ac:picMkLst>
            <pc:docMk/>
            <pc:sldMk cId="4280702748" sldId="726"/>
            <ac:picMk id="22" creationId="{EFDEDB24-43F5-E0F9-63E7-B3AD76D40060}"/>
          </ac:picMkLst>
        </pc:picChg>
        <pc:picChg chg="add mod">
          <ac:chgData name="Antonio Chaves" userId="9f307884d93720a1" providerId="LiveId" clId="{5FCC1283-4CA9-479A-858A-9998315D08DA}" dt="2023-09-05T09:49:46.475" v="5226" actId="1076"/>
          <ac:picMkLst>
            <pc:docMk/>
            <pc:sldMk cId="4280702748" sldId="726"/>
            <ac:picMk id="23" creationId="{7AB023ED-EFE2-E823-940F-E364C8478F77}"/>
          </ac:picMkLst>
        </pc:picChg>
        <pc:picChg chg="del">
          <ac:chgData name="Antonio Chaves" userId="9f307884d93720a1" providerId="LiveId" clId="{5FCC1283-4CA9-479A-858A-9998315D08DA}" dt="2023-09-05T09:41:50.738" v="5048" actId="478"/>
          <ac:picMkLst>
            <pc:docMk/>
            <pc:sldMk cId="4280702748" sldId="726"/>
            <ac:picMk id="24" creationId="{8BC55FFA-7EAE-7C51-6E8E-48D0629BFABC}"/>
          </ac:picMkLst>
        </pc:picChg>
        <pc:picChg chg="del">
          <ac:chgData name="Antonio Chaves" userId="9f307884d93720a1" providerId="LiveId" clId="{5FCC1283-4CA9-479A-858A-9998315D08DA}" dt="2023-09-05T09:41:50.738" v="5048" actId="478"/>
          <ac:picMkLst>
            <pc:docMk/>
            <pc:sldMk cId="4280702748" sldId="726"/>
            <ac:picMk id="25" creationId="{3CE39853-F46F-4441-B50B-7AD9B50C7C65}"/>
          </ac:picMkLst>
        </pc:picChg>
        <pc:picChg chg="add mod">
          <ac:chgData name="Antonio Chaves" userId="9f307884d93720a1" providerId="LiveId" clId="{5FCC1283-4CA9-479A-858A-9998315D08DA}" dt="2023-09-05T09:50:09.837" v="5233" actId="1076"/>
          <ac:picMkLst>
            <pc:docMk/>
            <pc:sldMk cId="4280702748" sldId="726"/>
            <ac:picMk id="26" creationId="{454C23F1-813C-37CC-2AE0-4263D5451D28}"/>
          </ac:picMkLst>
        </pc:picChg>
        <pc:picChg chg="add mod">
          <ac:chgData name="Antonio Chaves" userId="9f307884d93720a1" providerId="LiveId" clId="{5FCC1283-4CA9-479A-858A-9998315D08DA}" dt="2023-09-05T09:50:22.386" v="5235" actId="1076"/>
          <ac:picMkLst>
            <pc:docMk/>
            <pc:sldMk cId="4280702748" sldId="726"/>
            <ac:picMk id="27" creationId="{4619014E-1E76-D61D-134C-D3B61A21B631}"/>
          </ac:picMkLst>
        </pc:picChg>
        <pc:picChg chg="add mod">
          <ac:chgData name="Antonio Chaves" userId="9f307884d93720a1" providerId="LiveId" clId="{5FCC1283-4CA9-479A-858A-9998315D08DA}" dt="2023-09-05T09:51:02.988" v="5244" actId="1076"/>
          <ac:picMkLst>
            <pc:docMk/>
            <pc:sldMk cId="4280702748" sldId="726"/>
            <ac:picMk id="28" creationId="{1958EC84-1378-2A68-D264-862FA7DF1A5A}"/>
          </ac:picMkLst>
        </pc:picChg>
        <pc:picChg chg="add del mod">
          <ac:chgData name="Antonio Chaves" userId="9f307884d93720a1" providerId="LiveId" clId="{5FCC1283-4CA9-479A-858A-9998315D08DA}" dt="2023-09-05T09:42:40.636" v="5063" actId="478"/>
          <ac:picMkLst>
            <pc:docMk/>
            <pc:sldMk cId="4280702748" sldId="726"/>
            <ac:picMk id="29" creationId="{A7BD7B12-1DFE-9ABF-1435-6CD032379931}"/>
          </ac:picMkLst>
        </pc:picChg>
        <pc:picChg chg="add mod">
          <ac:chgData name="Antonio Chaves" userId="9f307884d93720a1" providerId="LiveId" clId="{5FCC1283-4CA9-479A-858A-9998315D08DA}" dt="2023-09-05T09:51:17.238" v="5245" actId="1076"/>
          <ac:picMkLst>
            <pc:docMk/>
            <pc:sldMk cId="4280702748" sldId="726"/>
            <ac:picMk id="31" creationId="{3EA5FDC5-ACA6-E2E7-CC13-559B946D15CF}"/>
          </ac:picMkLst>
        </pc:picChg>
        <pc:picChg chg="add mod">
          <ac:chgData name="Antonio Chaves" userId="9f307884d93720a1" providerId="LiveId" clId="{5FCC1283-4CA9-479A-858A-9998315D08DA}" dt="2023-09-05T09:50:54.394" v="5241" actId="1076"/>
          <ac:picMkLst>
            <pc:docMk/>
            <pc:sldMk cId="4280702748" sldId="726"/>
            <ac:picMk id="32" creationId="{6D566830-3B51-9E3E-1CF2-BEC240A289B1}"/>
          </ac:picMkLst>
        </pc:picChg>
      </pc:sldChg>
      <pc:sldChg chg="addSp delSp modSp new del mod">
        <pc:chgData name="Antonio Chaves" userId="9f307884d93720a1" providerId="LiveId" clId="{5FCC1283-4CA9-479A-858A-9998315D08DA}" dt="2023-09-11T11:17:11.634" v="7741" actId="47"/>
        <pc:sldMkLst>
          <pc:docMk/>
          <pc:sldMk cId="2773690709" sldId="727"/>
        </pc:sldMkLst>
        <pc:spChg chg="del">
          <ac:chgData name="Antonio Chaves" userId="9f307884d93720a1" providerId="LiveId" clId="{5FCC1283-4CA9-479A-858A-9998315D08DA}" dt="2023-09-05T12:17:19.990" v="5260" actId="478"/>
          <ac:spMkLst>
            <pc:docMk/>
            <pc:sldMk cId="2773690709" sldId="727"/>
            <ac:spMk id="2" creationId="{9BD68278-97DF-D0BD-CF8D-90EB5D2C049F}"/>
          </ac:spMkLst>
        </pc:spChg>
        <pc:spChg chg="add mod">
          <ac:chgData name="Antonio Chaves" userId="9f307884d93720a1" providerId="LiveId" clId="{5FCC1283-4CA9-479A-858A-9998315D08DA}" dt="2023-09-05T20:45:58.365" v="7304" actId="20577"/>
          <ac:spMkLst>
            <pc:docMk/>
            <pc:sldMk cId="2773690709" sldId="727"/>
            <ac:spMk id="2" creationId="{B7E8132F-488B-1FAB-8347-3C7FFD71C49A}"/>
          </ac:spMkLst>
        </pc:spChg>
        <pc:spChg chg="add del mod">
          <ac:chgData name="Antonio Chaves" userId="9f307884d93720a1" providerId="LiveId" clId="{5FCC1283-4CA9-479A-858A-9998315D08DA}" dt="2023-09-05T19:47:31.182" v="6532" actId="478"/>
          <ac:spMkLst>
            <pc:docMk/>
            <pc:sldMk cId="2773690709" sldId="727"/>
            <ac:spMk id="5" creationId="{ADF6AF08-1AB5-C85F-72A7-1CE74774186C}"/>
          </ac:spMkLst>
        </pc:spChg>
        <pc:picChg chg="add mod">
          <ac:chgData name="Antonio Chaves" userId="9f307884d93720a1" providerId="LiveId" clId="{5FCC1283-4CA9-479A-858A-9998315D08DA}" dt="2023-09-05T19:47:34.607" v="6533" actId="1076"/>
          <ac:picMkLst>
            <pc:docMk/>
            <pc:sldMk cId="2773690709" sldId="727"/>
            <ac:picMk id="4" creationId="{3CF2CC73-323F-8554-D77F-68412E8D62E4}"/>
          </ac:picMkLst>
        </pc:picChg>
        <pc:cxnChg chg="add mod">
          <ac:chgData name="Antonio Chaves" userId="9f307884d93720a1" providerId="LiveId" clId="{5FCC1283-4CA9-479A-858A-9998315D08DA}" dt="2023-09-05T19:47:56.193" v="6536" actId="1076"/>
          <ac:cxnSpMkLst>
            <pc:docMk/>
            <pc:sldMk cId="2773690709" sldId="727"/>
            <ac:cxnSpMk id="7" creationId="{70F70181-8822-390B-AC3F-73861191ABDA}"/>
          </ac:cxnSpMkLst>
        </pc:cxnChg>
      </pc:sldChg>
      <pc:sldChg chg="addSp delSp modSp add del mod">
        <pc:chgData name="Antonio Chaves" userId="9f307884d93720a1" providerId="LiveId" clId="{5FCC1283-4CA9-479A-858A-9998315D08DA}" dt="2023-09-11T11:14:27.531" v="7730" actId="47"/>
        <pc:sldMkLst>
          <pc:docMk/>
          <pc:sldMk cId="339446344" sldId="728"/>
        </pc:sldMkLst>
        <pc:spChg chg="del">
          <ac:chgData name="Antonio Chaves" userId="9f307884d93720a1" providerId="LiveId" clId="{5FCC1283-4CA9-479A-858A-9998315D08DA}" dt="2023-09-05T20:37:55.470" v="7234" actId="478"/>
          <ac:spMkLst>
            <pc:docMk/>
            <pc:sldMk cId="339446344" sldId="728"/>
            <ac:spMk id="2" creationId="{9436361D-04E3-2641-FA58-1150E5B8482F}"/>
          </ac:spMkLst>
        </pc:spChg>
        <pc:spChg chg="del">
          <ac:chgData name="Antonio Chaves" userId="9f307884d93720a1" providerId="LiveId" clId="{5FCC1283-4CA9-479A-858A-9998315D08DA}" dt="2023-09-05T20:38:01.079" v="7235" actId="478"/>
          <ac:spMkLst>
            <pc:docMk/>
            <pc:sldMk cId="339446344" sldId="728"/>
            <ac:spMk id="5" creationId="{8F471098-19E1-2107-4DED-043FBEDB11EA}"/>
          </ac:spMkLst>
        </pc:spChg>
        <pc:spChg chg="del">
          <ac:chgData name="Antonio Chaves" userId="9f307884d93720a1" providerId="LiveId" clId="{5FCC1283-4CA9-479A-858A-9998315D08DA}" dt="2023-09-05T20:37:55.470" v="7234" actId="478"/>
          <ac:spMkLst>
            <pc:docMk/>
            <pc:sldMk cId="339446344" sldId="728"/>
            <ac:spMk id="6" creationId="{6434E3E4-B17D-5F3F-AC53-F25274CA2218}"/>
          </ac:spMkLst>
        </pc:spChg>
        <pc:spChg chg="mod">
          <ac:chgData name="Antonio Chaves" userId="9f307884d93720a1" providerId="LiveId" clId="{5FCC1283-4CA9-479A-858A-9998315D08DA}" dt="2023-09-06T20:11:42.907" v="7500" actId="1076"/>
          <ac:spMkLst>
            <pc:docMk/>
            <pc:sldMk cId="339446344" sldId="728"/>
            <ac:spMk id="19" creationId="{655D07B8-43F2-33F4-8479-E099E03B0762}"/>
          </ac:spMkLst>
        </pc:spChg>
        <pc:picChg chg="del">
          <ac:chgData name="Antonio Chaves" userId="9f307884d93720a1" providerId="LiveId" clId="{5FCC1283-4CA9-479A-858A-9998315D08DA}" dt="2023-09-05T20:37:55.470" v="7234" actId="478"/>
          <ac:picMkLst>
            <pc:docMk/>
            <pc:sldMk cId="339446344" sldId="728"/>
            <ac:picMk id="4" creationId="{7454AF28-05A7-AA96-C048-339083DD2C43}"/>
          </ac:picMkLst>
        </pc:picChg>
        <pc:picChg chg="add del mod">
          <ac:chgData name="Antonio Chaves" userId="9f307884d93720a1" providerId="LiveId" clId="{5FCC1283-4CA9-479A-858A-9998315D08DA}" dt="2023-09-05T20:38:25.206" v="7240" actId="478"/>
          <ac:picMkLst>
            <pc:docMk/>
            <pc:sldMk cId="339446344" sldId="728"/>
            <ac:picMk id="10" creationId="{8974A6DC-EAA6-3D47-16CE-8F8DD2FFE82F}"/>
          </ac:picMkLst>
        </pc:picChg>
        <pc:picChg chg="add mod">
          <ac:chgData name="Antonio Chaves" userId="9f307884d93720a1" providerId="LiveId" clId="{5FCC1283-4CA9-479A-858A-9998315D08DA}" dt="2023-09-06T20:11:35.393" v="7498" actId="1076"/>
          <ac:picMkLst>
            <pc:docMk/>
            <pc:sldMk cId="339446344" sldId="728"/>
            <ac:picMk id="12" creationId="{7719A8F7-3A66-72F3-9C76-9E54B23EF071}"/>
          </ac:picMkLst>
        </pc:picChg>
        <pc:picChg chg="del">
          <ac:chgData name="Antonio Chaves" userId="9f307884d93720a1" providerId="LiveId" clId="{5FCC1283-4CA9-479A-858A-9998315D08DA}" dt="2023-09-05T20:37:55.470" v="7234" actId="478"/>
          <ac:picMkLst>
            <pc:docMk/>
            <pc:sldMk cId="339446344" sldId="728"/>
            <ac:picMk id="16" creationId="{80C3A801-1CA9-BEBD-E898-6FE86A52CEFF}"/>
          </ac:picMkLst>
        </pc:picChg>
        <pc:picChg chg="del">
          <ac:chgData name="Antonio Chaves" userId="9f307884d93720a1" providerId="LiveId" clId="{5FCC1283-4CA9-479A-858A-9998315D08DA}" dt="2023-09-05T20:37:55.470" v="7234" actId="478"/>
          <ac:picMkLst>
            <pc:docMk/>
            <pc:sldMk cId="339446344" sldId="728"/>
            <ac:picMk id="18" creationId="{35C4EF16-3883-1559-5DFA-E9CCC6149F38}"/>
          </ac:picMkLst>
        </pc:picChg>
        <pc:cxnChg chg="del">
          <ac:chgData name="Antonio Chaves" userId="9f307884d93720a1" providerId="LiveId" clId="{5FCC1283-4CA9-479A-858A-9998315D08DA}" dt="2023-09-05T20:38:01.079" v="7235" actId="478"/>
          <ac:cxnSpMkLst>
            <pc:docMk/>
            <pc:sldMk cId="339446344" sldId="728"/>
            <ac:cxnSpMk id="7" creationId="{C23F4195-FCD4-44B4-6437-8069CF7627C7}"/>
          </ac:cxnSpMkLst>
        </pc:cxnChg>
        <pc:cxnChg chg="del">
          <ac:chgData name="Antonio Chaves" userId="9f307884d93720a1" providerId="LiveId" clId="{5FCC1283-4CA9-479A-858A-9998315D08DA}" dt="2023-09-05T20:38:01.079" v="7235" actId="478"/>
          <ac:cxnSpMkLst>
            <pc:docMk/>
            <pc:sldMk cId="339446344" sldId="728"/>
            <ac:cxnSpMk id="8" creationId="{CFF28908-6B94-E47B-FE9A-FD0C60C4807A}"/>
          </ac:cxnSpMkLst>
        </pc:cxnChg>
        <pc:cxnChg chg="del">
          <ac:chgData name="Antonio Chaves" userId="9f307884d93720a1" providerId="LiveId" clId="{5FCC1283-4CA9-479A-858A-9998315D08DA}" dt="2023-09-05T20:38:01.079" v="7235" actId="478"/>
          <ac:cxnSpMkLst>
            <pc:docMk/>
            <pc:sldMk cId="339446344" sldId="728"/>
            <ac:cxnSpMk id="9" creationId="{261CD428-BF8F-2F18-1401-D3EEB9091747}"/>
          </ac:cxnSpMkLst>
        </pc:cxnChg>
      </pc:sldChg>
      <pc:sldChg chg="addSp delSp modSp add mod ord">
        <pc:chgData name="Antonio Chaves" userId="9f307884d93720a1" providerId="LiveId" clId="{5FCC1283-4CA9-479A-858A-9998315D08DA}" dt="2023-10-06T19:43:41.454" v="10872" actId="20577"/>
        <pc:sldMkLst>
          <pc:docMk/>
          <pc:sldMk cId="2378216306" sldId="729"/>
        </pc:sldMkLst>
        <pc:spChg chg="del mod">
          <ac:chgData name="Antonio Chaves" userId="9f307884d93720a1" providerId="LiveId" clId="{5FCC1283-4CA9-479A-858A-9998315D08DA}" dt="2023-10-05T22:09:20.514" v="9234" actId="478"/>
          <ac:spMkLst>
            <pc:docMk/>
            <pc:sldMk cId="2378216306" sldId="729"/>
            <ac:spMk id="2" creationId="{00000000-0000-0000-0000-000000000000}"/>
          </ac:spMkLst>
        </pc:spChg>
        <pc:spChg chg="mod">
          <ac:chgData name="Antonio Chaves" userId="9f307884d93720a1" providerId="LiveId" clId="{5FCC1283-4CA9-479A-858A-9998315D08DA}" dt="2023-09-07T20:10:25.947" v="7558" actId="1076"/>
          <ac:spMkLst>
            <pc:docMk/>
            <pc:sldMk cId="2378216306" sldId="729"/>
            <ac:spMk id="3" creationId="{D9269CB5-351D-B95D-F071-7A4349E41800}"/>
          </ac:spMkLst>
        </pc:spChg>
        <pc:spChg chg="add del mod">
          <ac:chgData name="Antonio Chaves" userId="9f307884d93720a1" providerId="LiveId" clId="{5FCC1283-4CA9-479A-858A-9998315D08DA}" dt="2023-10-05T22:09:23.444" v="9235" actId="478"/>
          <ac:spMkLst>
            <pc:docMk/>
            <pc:sldMk cId="2378216306" sldId="729"/>
            <ac:spMk id="8" creationId="{4DE07E58-7D79-3FB0-1775-DB00CAA8C64D}"/>
          </ac:spMkLst>
        </pc:spChg>
        <pc:spChg chg="add mod">
          <ac:chgData name="Antonio Chaves" userId="9f307884d93720a1" providerId="LiveId" clId="{5FCC1283-4CA9-479A-858A-9998315D08DA}" dt="2023-10-06T19:43:41.454" v="10872" actId="20577"/>
          <ac:spMkLst>
            <pc:docMk/>
            <pc:sldMk cId="2378216306" sldId="729"/>
            <ac:spMk id="9" creationId="{71ADE353-8F0E-FF6B-EB60-4D455198BC43}"/>
          </ac:spMkLst>
        </pc:spChg>
        <pc:picChg chg="mod">
          <ac:chgData name="Antonio Chaves" userId="9f307884d93720a1" providerId="LiveId" clId="{5FCC1283-4CA9-479A-858A-9998315D08DA}" dt="2023-09-07T20:10:20.117" v="7556" actId="1076"/>
          <ac:picMkLst>
            <pc:docMk/>
            <pc:sldMk cId="2378216306" sldId="729"/>
            <ac:picMk id="6" creationId="{741CF5FA-DF12-E63E-E2B2-172147346330}"/>
          </ac:picMkLst>
        </pc:picChg>
      </pc:sldChg>
      <pc:sldChg chg="addSp delSp modSp new del mod ord">
        <pc:chgData name="Antonio Chaves" userId="9f307884d93720a1" providerId="LiveId" clId="{5FCC1283-4CA9-479A-858A-9998315D08DA}" dt="2023-09-14T15:42:50.274" v="8210" actId="47"/>
        <pc:sldMkLst>
          <pc:docMk/>
          <pc:sldMk cId="1371680283" sldId="730"/>
        </pc:sldMkLst>
        <pc:spChg chg="del">
          <ac:chgData name="Antonio Chaves" userId="9f307884d93720a1" providerId="LiveId" clId="{5FCC1283-4CA9-479A-858A-9998315D08DA}" dt="2023-09-07T14:04:16.934" v="7546" actId="478"/>
          <ac:spMkLst>
            <pc:docMk/>
            <pc:sldMk cId="1371680283" sldId="730"/>
            <ac:spMk id="2" creationId="{25718401-AAF8-F206-F5BE-521CAF594645}"/>
          </ac:spMkLst>
        </pc:spChg>
        <pc:spChg chg="add mod">
          <ac:chgData name="Antonio Chaves" userId="9f307884d93720a1" providerId="LiveId" clId="{5FCC1283-4CA9-479A-858A-9998315D08DA}" dt="2023-09-07T14:04:46.388" v="7552" actId="20577"/>
          <ac:spMkLst>
            <pc:docMk/>
            <pc:sldMk cId="1371680283" sldId="730"/>
            <ac:spMk id="6" creationId="{56CCEE4E-F060-C78F-5236-CED0E34AF299}"/>
          </ac:spMkLst>
        </pc:spChg>
        <pc:picChg chg="add mod">
          <ac:chgData name="Antonio Chaves" userId="9f307884d93720a1" providerId="LiveId" clId="{5FCC1283-4CA9-479A-858A-9998315D08DA}" dt="2023-09-07T14:04:36.744" v="7548" actId="1076"/>
          <ac:picMkLst>
            <pc:docMk/>
            <pc:sldMk cId="1371680283" sldId="730"/>
            <ac:picMk id="4" creationId="{4DF6F791-4313-E0CE-68D1-2E68C8F1CF8F}"/>
          </ac:picMkLst>
        </pc:picChg>
      </pc:sldChg>
      <pc:sldChg chg="addSp delSp modSp new del mod">
        <pc:chgData name="Antonio Chaves" userId="9f307884d93720a1" providerId="LiveId" clId="{5FCC1283-4CA9-479A-858A-9998315D08DA}" dt="2023-09-11T11:00:33.802" v="7716" actId="47"/>
        <pc:sldMkLst>
          <pc:docMk/>
          <pc:sldMk cId="2170003981" sldId="731"/>
        </pc:sldMkLst>
        <pc:spChg chg="del">
          <ac:chgData name="Antonio Chaves" userId="9f307884d93720a1" providerId="LiveId" clId="{5FCC1283-4CA9-479A-858A-9998315D08DA}" dt="2023-09-10T21:19:34.121" v="7600" actId="478"/>
          <ac:spMkLst>
            <pc:docMk/>
            <pc:sldMk cId="2170003981" sldId="731"/>
            <ac:spMk id="2" creationId="{63395F85-7AA3-19BA-D938-0E841CCA43E6}"/>
          </ac:spMkLst>
        </pc:spChg>
        <pc:spChg chg="add mod">
          <ac:chgData name="Antonio Chaves" userId="9f307884d93720a1" providerId="LiveId" clId="{5FCC1283-4CA9-479A-858A-9998315D08DA}" dt="2023-09-10T21:30:54.618" v="7669" actId="1076"/>
          <ac:spMkLst>
            <pc:docMk/>
            <pc:sldMk cId="2170003981" sldId="731"/>
            <ac:spMk id="3" creationId="{6A421CB4-A60B-0457-18BB-FAA743BAB66B}"/>
          </ac:spMkLst>
        </pc:spChg>
      </pc:sldChg>
      <pc:sldChg chg="addSp delSp modSp new del mod ord">
        <pc:chgData name="Antonio Chaves" userId="9f307884d93720a1" providerId="LiveId" clId="{5FCC1283-4CA9-479A-858A-9998315D08DA}" dt="2023-10-06T18:51:54.763" v="10849" actId="47"/>
        <pc:sldMkLst>
          <pc:docMk/>
          <pc:sldMk cId="2058499823" sldId="732"/>
        </pc:sldMkLst>
        <pc:spChg chg="del">
          <ac:chgData name="Antonio Chaves" userId="9f307884d93720a1" providerId="LiveId" clId="{5FCC1283-4CA9-479A-858A-9998315D08DA}" dt="2023-09-10T21:19:39.289" v="7601" actId="478"/>
          <ac:spMkLst>
            <pc:docMk/>
            <pc:sldMk cId="2058499823" sldId="732"/>
            <ac:spMk id="2" creationId="{1C2EB149-7234-3FC6-954B-A6D901148397}"/>
          </ac:spMkLst>
        </pc:spChg>
        <pc:spChg chg="add mod">
          <ac:chgData name="Antonio Chaves" userId="9f307884d93720a1" providerId="LiveId" clId="{5FCC1283-4CA9-479A-858A-9998315D08DA}" dt="2023-10-06T18:02:53.986" v="10493" actId="1076"/>
          <ac:spMkLst>
            <pc:docMk/>
            <pc:sldMk cId="2058499823" sldId="732"/>
            <ac:spMk id="3" creationId="{72032C8F-AA8B-AE1C-7770-DC67B00AEB8D}"/>
          </ac:spMkLst>
        </pc:spChg>
        <pc:picChg chg="add mod">
          <ac:chgData name="Antonio Chaves" userId="9f307884d93720a1" providerId="LiveId" clId="{5FCC1283-4CA9-479A-858A-9998315D08DA}" dt="2023-10-06T18:02:47.646" v="10491" actId="1076"/>
          <ac:picMkLst>
            <pc:docMk/>
            <pc:sldMk cId="2058499823" sldId="732"/>
            <ac:picMk id="4" creationId="{998D975F-D836-9D59-A61E-D8DE945D023C}"/>
          </ac:picMkLst>
        </pc:picChg>
      </pc:sldChg>
      <pc:sldChg chg="addSp delSp modSp new del mod">
        <pc:chgData name="Antonio Chaves" userId="9f307884d93720a1" providerId="LiveId" clId="{5FCC1283-4CA9-479A-858A-9998315D08DA}" dt="2023-09-12T00:14:01.288" v="8088" actId="47"/>
        <pc:sldMkLst>
          <pc:docMk/>
          <pc:sldMk cId="3018076182" sldId="733"/>
        </pc:sldMkLst>
        <pc:spChg chg="del">
          <ac:chgData name="Antonio Chaves" userId="9f307884d93720a1" providerId="LiveId" clId="{5FCC1283-4CA9-479A-858A-9998315D08DA}" dt="2023-09-10T21:20:05.740" v="7603" actId="478"/>
          <ac:spMkLst>
            <pc:docMk/>
            <pc:sldMk cId="3018076182" sldId="733"/>
            <ac:spMk id="2" creationId="{E4CC0DB9-429E-A022-893B-BA5FDAE6E23C}"/>
          </ac:spMkLst>
        </pc:spChg>
        <pc:spChg chg="add mod">
          <ac:chgData name="Antonio Chaves" userId="9f307884d93720a1" providerId="LiveId" clId="{5FCC1283-4CA9-479A-858A-9998315D08DA}" dt="2023-09-10T21:21:32.916" v="7613" actId="14100"/>
          <ac:spMkLst>
            <pc:docMk/>
            <pc:sldMk cId="3018076182" sldId="733"/>
            <ac:spMk id="4" creationId="{2EE11E39-580C-BE36-B02C-E66FBEB85437}"/>
          </ac:spMkLst>
        </pc:spChg>
        <pc:picChg chg="add mod">
          <ac:chgData name="Antonio Chaves" userId="9f307884d93720a1" providerId="LiveId" clId="{5FCC1283-4CA9-479A-858A-9998315D08DA}" dt="2023-09-10T21:21:26.466" v="7611" actId="1076"/>
          <ac:picMkLst>
            <pc:docMk/>
            <pc:sldMk cId="3018076182" sldId="733"/>
            <ac:picMk id="3" creationId="{F719ABCE-0C9C-2B7C-761F-5F35ABD655DC}"/>
          </ac:picMkLst>
        </pc:picChg>
      </pc:sldChg>
      <pc:sldChg chg="addSp modSp add del mod">
        <pc:chgData name="Antonio Chaves" userId="9f307884d93720a1" providerId="LiveId" clId="{5FCC1283-4CA9-479A-858A-9998315D08DA}" dt="2023-09-12T00:14:08.218" v="8089" actId="47"/>
        <pc:sldMkLst>
          <pc:docMk/>
          <pc:sldMk cId="2763349171" sldId="734"/>
        </pc:sldMkLst>
        <pc:spChg chg="add mod">
          <ac:chgData name="Antonio Chaves" userId="9f307884d93720a1" providerId="LiveId" clId="{5FCC1283-4CA9-479A-858A-9998315D08DA}" dt="2023-09-10T21:22:46.696" v="7621" actId="14100"/>
          <ac:spMkLst>
            <pc:docMk/>
            <pc:sldMk cId="2763349171" sldId="734"/>
            <ac:spMk id="3" creationId="{EA79F0F7-3E2B-9ECB-BC9B-E64DAF98074B}"/>
          </ac:spMkLst>
        </pc:spChg>
        <pc:picChg chg="add mod">
          <ac:chgData name="Antonio Chaves" userId="9f307884d93720a1" providerId="LiveId" clId="{5FCC1283-4CA9-479A-858A-9998315D08DA}" dt="2023-09-10T21:21:58.466" v="7616" actId="1076"/>
          <ac:picMkLst>
            <pc:docMk/>
            <pc:sldMk cId="2763349171" sldId="734"/>
            <ac:picMk id="2" creationId="{B7212BD7-541C-FEC5-698B-64BF16FCD97A}"/>
          </ac:picMkLst>
        </pc:picChg>
      </pc:sldChg>
      <pc:sldChg chg="addSp delSp modSp add mod">
        <pc:chgData name="Antonio Chaves" userId="9f307884d93720a1" providerId="LiveId" clId="{5FCC1283-4CA9-479A-858A-9998315D08DA}" dt="2023-10-07T15:21:00.730" v="11268" actId="1076"/>
        <pc:sldMkLst>
          <pc:docMk/>
          <pc:sldMk cId="3835521405" sldId="735"/>
        </pc:sldMkLst>
        <pc:spChg chg="add mod">
          <ac:chgData name="Antonio Chaves" userId="9f307884d93720a1" providerId="LiveId" clId="{5FCC1283-4CA9-479A-858A-9998315D08DA}" dt="2023-10-07T15:21:00.730" v="11268" actId="1076"/>
          <ac:spMkLst>
            <pc:docMk/>
            <pc:sldMk cId="3835521405" sldId="735"/>
            <ac:spMk id="2" creationId="{742851A5-A150-6514-D53B-3559D9B3B057}"/>
          </ac:spMkLst>
        </pc:spChg>
        <pc:spChg chg="add del mod">
          <ac:chgData name="Antonio Chaves" userId="9f307884d93720a1" providerId="LiveId" clId="{5FCC1283-4CA9-479A-858A-9998315D08DA}" dt="2023-09-10T21:22:23.658" v="7618"/>
          <ac:spMkLst>
            <pc:docMk/>
            <pc:sldMk cId="3835521405" sldId="735"/>
            <ac:spMk id="2" creationId="{7A4D7F52-C071-B8A6-50F2-FAA46415EB68}"/>
          </ac:spMkLst>
        </pc:spChg>
        <pc:spChg chg="add mod">
          <ac:chgData name="Antonio Chaves" userId="9f307884d93720a1" providerId="LiveId" clId="{5FCC1283-4CA9-479A-858A-9998315D08DA}" dt="2023-10-07T15:14:16.583" v="11244" actId="1076"/>
          <ac:spMkLst>
            <pc:docMk/>
            <pc:sldMk cId="3835521405" sldId="735"/>
            <ac:spMk id="4" creationId="{D2B7E5BD-FB8F-72D3-5FA9-41FAC3E1E71B}"/>
          </ac:spMkLst>
        </pc:spChg>
        <pc:picChg chg="add mod">
          <ac:chgData name="Antonio Chaves" userId="9f307884d93720a1" providerId="LiveId" clId="{5FCC1283-4CA9-479A-858A-9998315D08DA}" dt="2023-10-07T15:14:18.983" v="11245" actId="1076"/>
          <ac:picMkLst>
            <pc:docMk/>
            <pc:sldMk cId="3835521405" sldId="735"/>
            <ac:picMk id="3" creationId="{F620F203-5ECB-6A52-3CA4-2DDA756E367F}"/>
          </ac:picMkLst>
        </pc:picChg>
      </pc:sldChg>
      <pc:sldChg chg="addSp delSp modSp add del mod">
        <pc:chgData name="Antonio Chaves" userId="9f307884d93720a1" providerId="LiveId" clId="{5FCC1283-4CA9-479A-858A-9998315D08DA}" dt="2023-09-12T00:15:10.489" v="8095" actId="47"/>
        <pc:sldMkLst>
          <pc:docMk/>
          <pc:sldMk cId="2055080554" sldId="736"/>
        </pc:sldMkLst>
        <pc:spChg chg="add del mod">
          <ac:chgData name="Antonio Chaves" userId="9f307884d93720a1" providerId="LiveId" clId="{5FCC1283-4CA9-479A-858A-9998315D08DA}" dt="2023-09-10T21:23:59.620" v="7629" actId="478"/>
          <ac:spMkLst>
            <pc:docMk/>
            <pc:sldMk cId="2055080554" sldId="736"/>
            <ac:spMk id="3" creationId="{64BBF013-112C-CD53-39CE-6BA2301C97FE}"/>
          </ac:spMkLst>
        </pc:spChg>
        <pc:spChg chg="add mod">
          <ac:chgData name="Antonio Chaves" userId="9f307884d93720a1" providerId="LiveId" clId="{5FCC1283-4CA9-479A-858A-9998315D08DA}" dt="2023-09-10T21:24:43.905" v="7633" actId="1076"/>
          <ac:spMkLst>
            <pc:docMk/>
            <pc:sldMk cId="2055080554" sldId="736"/>
            <ac:spMk id="4" creationId="{27EEAC29-F16A-44FF-CDAC-E4BB2FB98BE3}"/>
          </ac:spMkLst>
        </pc:spChg>
        <pc:picChg chg="add del mod">
          <ac:chgData name="Antonio Chaves" userId="9f307884d93720a1" providerId="LiveId" clId="{5FCC1283-4CA9-479A-858A-9998315D08DA}" dt="2023-09-10T21:23:59.620" v="7629" actId="478"/>
          <ac:picMkLst>
            <pc:docMk/>
            <pc:sldMk cId="2055080554" sldId="736"/>
            <ac:picMk id="2" creationId="{B6EFAD5D-E30A-1D66-89EC-ADB3D3690A31}"/>
          </ac:picMkLst>
        </pc:picChg>
      </pc:sldChg>
      <pc:sldChg chg="addSp delSp modSp add mod ord modAnim">
        <pc:chgData name="Antonio Chaves" userId="9f307884d93720a1" providerId="LiveId" clId="{5FCC1283-4CA9-479A-858A-9998315D08DA}" dt="2023-10-25T13:57:37.077" v="16158" actId="14100"/>
        <pc:sldMkLst>
          <pc:docMk/>
          <pc:sldMk cId="1919667464" sldId="737"/>
        </pc:sldMkLst>
        <pc:spChg chg="add del mod">
          <ac:chgData name="Antonio Chaves" userId="9f307884d93720a1" providerId="LiveId" clId="{5FCC1283-4CA9-479A-858A-9998315D08DA}" dt="2023-09-14T16:34:08.760" v="8270" actId="478"/>
          <ac:spMkLst>
            <pc:docMk/>
            <pc:sldMk cId="1919667464" sldId="737"/>
            <ac:spMk id="2" creationId="{DBCEA754-4A79-20CE-E65A-10A04B0B8E99}"/>
          </ac:spMkLst>
        </pc:spChg>
        <pc:spChg chg="add del mod">
          <ac:chgData name="Antonio Chaves" userId="9f307884d93720a1" providerId="LiveId" clId="{5FCC1283-4CA9-479A-858A-9998315D08DA}" dt="2023-09-14T16:34:11.693" v="8271" actId="478"/>
          <ac:spMkLst>
            <pc:docMk/>
            <pc:sldMk cId="1919667464" sldId="737"/>
            <ac:spMk id="3" creationId="{D0A5100C-61F9-06BA-4B3D-D349C6ED8BD4}"/>
          </ac:spMkLst>
        </pc:spChg>
        <pc:spChg chg="add mod">
          <ac:chgData name="Antonio Chaves" userId="9f307884d93720a1" providerId="LiveId" clId="{5FCC1283-4CA9-479A-858A-9998315D08DA}" dt="2023-10-11T23:30:45.540" v="15070" actId="1076"/>
          <ac:spMkLst>
            <pc:docMk/>
            <pc:sldMk cId="1919667464" sldId="737"/>
            <ac:spMk id="4" creationId="{EBFC677C-20B0-CFC4-1B4B-3BF7255FB172}"/>
          </ac:spMkLst>
        </pc:spChg>
        <pc:spChg chg="add mod">
          <ac:chgData name="Antonio Chaves" userId="9f307884d93720a1" providerId="LiveId" clId="{5FCC1283-4CA9-479A-858A-9998315D08DA}" dt="2023-10-25T13:57:37.077" v="16158" actId="14100"/>
          <ac:spMkLst>
            <pc:docMk/>
            <pc:sldMk cId="1919667464" sldId="737"/>
            <ac:spMk id="7" creationId="{7F44E44B-BD06-4C6D-4CF2-76CB88DC93DD}"/>
          </ac:spMkLst>
        </pc:spChg>
        <pc:spChg chg="add del mod">
          <ac:chgData name="Antonio Chaves" userId="9f307884d93720a1" providerId="LiveId" clId="{5FCC1283-4CA9-479A-858A-9998315D08DA}" dt="2023-10-11T22:43:34.374" v="14213"/>
          <ac:spMkLst>
            <pc:docMk/>
            <pc:sldMk cId="1919667464" sldId="737"/>
            <ac:spMk id="8" creationId="{1DC40CA8-1A66-53F4-E1E4-2DAE1C9B1A52}"/>
          </ac:spMkLst>
        </pc:spChg>
        <pc:spChg chg="add mod">
          <ac:chgData name="Antonio Chaves" userId="9f307884d93720a1" providerId="LiveId" clId="{5FCC1283-4CA9-479A-858A-9998315D08DA}" dt="2023-10-25T13:57:20.826" v="16156" actId="2711"/>
          <ac:spMkLst>
            <pc:docMk/>
            <pc:sldMk cId="1919667464" sldId="737"/>
            <ac:spMk id="9" creationId="{A135383F-266C-0B59-BFA6-A51ED306B3E4}"/>
          </ac:spMkLst>
        </pc:spChg>
        <pc:picChg chg="add mod">
          <ac:chgData name="Antonio Chaves" userId="9f307884d93720a1" providerId="LiveId" clId="{5FCC1283-4CA9-479A-858A-9998315D08DA}" dt="2023-10-11T23:34:25.477" v="15140" actId="1076"/>
          <ac:picMkLst>
            <pc:docMk/>
            <pc:sldMk cId="1919667464" sldId="737"/>
            <ac:picMk id="2" creationId="{2ACD16AF-7830-F099-9A52-B7C6DFEFEC37}"/>
          </ac:picMkLst>
        </pc:picChg>
        <pc:picChg chg="add mod">
          <ac:chgData name="Antonio Chaves" userId="9f307884d93720a1" providerId="LiveId" clId="{5FCC1283-4CA9-479A-858A-9998315D08DA}" dt="2023-10-11T23:41:49.013" v="15163" actId="14100"/>
          <ac:picMkLst>
            <pc:docMk/>
            <pc:sldMk cId="1919667464" sldId="737"/>
            <ac:picMk id="3" creationId="{F5E58CFD-5D01-41F7-C4EB-2F265A281D97}"/>
          </ac:picMkLst>
        </pc:picChg>
        <pc:picChg chg="add mod">
          <ac:chgData name="Antonio Chaves" userId="9f307884d93720a1" providerId="LiveId" clId="{5FCC1283-4CA9-479A-858A-9998315D08DA}" dt="2023-10-11T23:33:53.394" v="15138" actId="1036"/>
          <ac:picMkLst>
            <pc:docMk/>
            <pc:sldMk cId="1919667464" sldId="737"/>
            <ac:picMk id="6" creationId="{C15B6F63-9049-1FEC-EB48-0D28C201C4B2}"/>
          </ac:picMkLst>
        </pc:picChg>
      </pc:sldChg>
      <pc:sldChg chg="addSp delSp modSp add del mod">
        <pc:chgData name="Antonio Chaves" userId="9f307884d93720a1" providerId="LiveId" clId="{5FCC1283-4CA9-479A-858A-9998315D08DA}" dt="2023-09-11T11:15:56.215" v="7736" actId="47"/>
        <pc:sldMkLst>
          <pc:docMk/>
          <pc:sldMk cId="1677172829" sldId="738"/>
        </pc:sldMkLst>
        <pc:spChg chg="add del mod">
          <ac:chgData name="Antonio Chaves" userId="9f307884d93720a1" providerId="LiveId" clId="{5FCC1283-4CA9-479A-858A-9998315D08DA}" dt="2023-09-11T10:06:16.823" v="7684" actId="478"/>
          <ac:spMkLst>
            <pc:docMk/>
            <pc:sldMk cId="1677172829" sldId="738"/>
            <ac:spMk id="2" creationId="{6641C206-01E0-4909-0A19-70B34EFE88B9}"/>
          </ac:spMkLst>
        </pc:spChg>
        <pc:spChg chg="add mod">
          <ac:chgData name="Antonio Chaves" userId="9f307884d93720a1" providerId="LiveId" clId="{5FCC1283-4CA9-479A-858A-9998315D08DA}" dt="2023-09-11T10:06:22.610" v="7687" actId="1076"/>
          <ac:spMkLst>
            <pc:docMk/>
            <pc:sldMk cId="1677172829" sldId="738"/>
            <ac:spMk id="4" creationId="{3710AC69-86F8-9507-9670-FF5235EFA9D1}"/>
          </ac:spMkLst>
        </pc:spChg>
        <pc:picChg chg="add mod">
          <ac:chgData name="Antonio Chaves" userId="9f307884d93720a1" providerId="LiveId" clId="{5FCC1283-4CA9-479A-858A-9998315D08DA}" dt="2023-09-11T10:06:27.918" v="7689" actId="14100"/>
          <ac:picMkLst>
            <pc:docMk/>
            <pc:sldMk cId="1677172829" sldId="738"/>
            <ac:picMk id="3" creationId="{D5108283-F919-72D6-335E-31A74605B988}"/>
          </ac:picMkLst>
        </pc:picChg>
      </pc:sldChg>
      <pc:sldChg chg="addSp modSp add del mod">
        <pc:chgData name="Antonio Chaves" userId="9f307884d93720a1" providerId="LiveId" clId="{5FCC1283-4CA9-479A-858A-9998315D08DA}" dt="2023-10-05T14:40:55.824" v="8773" actId="47"/>
        <pc:sldMkLst>
          <pc:docMk/>
          <pc:sldMk cId="3501346362" sldId="739"/>
        </pc:sldMkLst>
        <pc:spChg chg="add mod">
          <ac:chgData name="Antonio Chaves" userId="9f307884d93720a1" providerId="LiveId" clId="{5FCC1283-4CA9-479A-858A-9998315D08DA}" dt="2023-09-11T11:26:23.709" v="7845" actId="1035"/>
          <ac:spMkLst>
            <pc:docMk/>
            <pc:sldMk cId="3501346362" sldId="739"/>
            <ac:spMk id="2" creationId="{72457713-A877-1F38-2C6C-17CC77D6A1D8}"/>
          </ac:spMkLst>
        </pc:spChg>
        <pc:spChg chg="add mod">
          <ac:chgData name="Antonio Chaves" userId="9f307884d93720a1" providerId="LiveId" clId="{5FCC1283-4CA9-479A-858A-9998315D08DA}" dt="2023-09-10T21:27:07.963" v="7647" actId="1076"/>
          <ac:spMkLst>
            <pc:docMk/>
            <pc:sldMk cId="3501346362" sldId="739"/>
            <ac:spMk id="15" creationId="{6395B5C0-C03A-7C1D-6872-EEDB6CAF5770}"/>
          </ac:spMkLst>
        </pc:spChg>
        <pc:picChg chg="add mod">
          <ac:chgData name="Antonio Chaves" userId="9f307884d93720a1" providerId="LiveId" clId="{5FCC1283-4CA9-479A-858A-9998315D08DA}" dt="2023-09-10T21:27:07.963" v="7647" actId="1076"/>
          <ac:picMkLst>
            <pc:docMk/>
            <pc:sldMk cId="3501346362" sldId="739"/>
            <ac:picMk id="3" creationId="{B687FF5E-5FCC-AF5D-62FF-C814F86A3F4A}"/>
          </ac:picMkLst>
        </pc:picChg>
        <pc:picChg chg="add mod">
          <ac:chgData name="Antonio Chaves" userId="9f307884d93720a1" providerId="LiveId" clId="{5FCC1283-4CA9-479A-858A-9998315D08DA}" dt="2023-09-10T21:27:07.963" v="7647" actId="1076"/>
          <ac:picMkLst>
            <pc:docMk/>
            <pc:sldMk cId="3501346362" sldId="739"/>
            <ac:picMk id="4" creationId="{A0CEFAE9-FBB5-0CB1-B14B-B25E31EFC695}"/>
          </ac:picMkLst>
        </pc:picChg>
        <pc:picChg chg="add mod">
          <ac:chgData name="Antonio Chaves" userId="9f307884d93720a1" providerId="LiveId" clId="{5FCC1283-4CA9-479A-858A-9998315D08DA}" dt="2023-09-10T21:27:07.963" v="7647" actId="1076"/>
          <ac:picMkLst>
            <pc:docMk/>
            <pc:sldMk cId="3501346362" sldId="739"/>
            <ac:picMk id="5" creationId="{85449292-A306-582A-823A-53E19E9B7CDF}"/>
          </ac:picMkLst>
        </pc:picChg>
        <pc:picChg chg="add mod">
          <ac:chgData name="Antonio Chaves" userId="9f307884d93720a1" providerId="LiveId" clId="{5FCC1283-4CA9-479A-858A-9998315D08DA}" dt="2023-09-10T21:27:07.963" v="7647" actId="1076"/>
          <ac:picMkLst>
            <pc:docMk/>
            <pc:sldMk cId="3501346362" sldId="739"/>
            <ac:picMk id="6" creationId="{0DA5BAE4-4140-F1AA-2B91-F0A44EE6825A}"/>
          </ac:picMkLst>
        </pc:picChg>
        <pc:picChg chg="add mod">
          <ac:chgData name="Antonio Chaves" userId="9f307884d93720a1" providerId="LiveId" clId="{5FCC1283-4CA9-479A-858A-9998315D08DA}" dt="2023-09-10T21:27:07.963" v="7647" actId="1076"/>
          <ac:picMkLst>
            <pc:docMk/>
            <pc:sldMk cId="3501346362" sldId="739"/>
            <ac:picMk id="7" creationId="{9E38A89C-EC09-C26A-FE00-A8C46FDF2577}"/>
          </ac:picMkLst>
        </pc:picChg>
        <pc:picChg chg="add mod">
          <ac:chgData name="Antonio Chaves" userId="9f307884d93720a1" providerId="LiveId" clId="{5FCC1283-4CA9-479A-858A-9998315D08DA}" dt="2023-09-10T21:27:07.963" v="7647" actId="1076"/>
          <ac:picMkLst>
            <pc:docMk/>
            <pc:sldMk cId="3501346362" sldId="739"/>
            <ac:picMk id="8" creationId="{BB0D0008-6F85-20DA-DEEB-8A08978E1572}"/>
          </ac:picMkLst>
        </pc:picChg>
        <pc:picChg chg="add mod">
          <ac:chgData name="Antonio Chaves" userId="9f307884d93720a1" providerId="LiveId" clId="{5FCC1283-4CA9-479A-858A-9998315D08DA}" dt="2023-09-10T21:27:07.963" v="7647" actId="1076"/>
          <ac:picMkLst>
            <pc:docMk/>
            <pc:sldMk cId="3501346362" sldId="739"/>
            <ac:picMk id="9" creationId="{E9A0E7A3-1EA1-0154-8CAE-F07474F7E6DC}"/>
          </ac:picMkLst>
        </pc:picChg>
        <pc:picChg chg="add mod">
          <ac:chgData name="Antonio Chaves" userId="9f307884d93720a1" providerId="LiveId" clId="{5FCC1283-4CA9-479A-858A-9998315D08DA}" dt="2023-09-10T21:27:07.963" v="7647" actId="1076"/>
          <ac:picMkLst>
            <pc:docMk/>
            <pc:sldMk cId="3501346362" sldId="739"/>
            <ac:picMk id="10" creationId="{DF86D59F-C297-201A-183F-DFF77D0C7830}"/>
          </ac:picMkLst>
        </pc:picChg>
        <pc:picChg chg="add mod">
          <ac:chgData name="Antonio Chaves" userId="9f307884d93720a1" providerId="LiveId" clId="{5FCC1283-4CA9-479A-858A-9998315D08DA}" dt="2023-09-10T21:27:07.963" v="7647" actId="1076"/>
          <ac:picMkLst>
            <pc:docMk/>
            <pc:sldMk cId="3501346362" sldId="739"/>
            <ac:picMk id="11" creationId="{E987CC81-818A-ABCD-E0E7-7ABE2EA7EFEB}"/>
          </ac:picMkLst>
        </pc:picChg>
        <pc:picChg chg="add mod">
          <ac:chgData name="Antonio Chaves" userId="9f307884d93720a1" providerId="LiveId" clId="{5FCC1283-4CA9-479A-858A-9998315D08DA}" dt="2023-09-10T21:27:07.963" v="7647" actId="1076"/>
          <ac:picMkLst>
            <pc:docMk/>
            <pc:sldMk cId="3501346362" sldId="739"/>
            <ac:picMk id="12" creationId="{EE722CAF-9E24-20DD-FC0F-D635AC9F6768}"/>
          </ac:picMkLst>
        </pc:picChg>
        <pc:picChg chg="add mod">
          <ac:chgData name="Antonio Chaves" userId="9f307884d93720a1" providerId="LiveId" clId="{5FCC1283-4CA9-479A-858A-9998315D08DA}" dt="2023-09-10T21:27:07.963" v="7647" actId="1076"/>
          <ac:picMkLst>
            <pc:docMk/>
            <pc:sldMk cId="3501346362" sldId="739"/>
            <ac:picMk id="13" creationId="{3A2C033C-BD99-8F63-8611-2206ED00F6DC}"/>
          </ac:picMkLst>
        </pc:picChg>
        <pc:picChg chg="add mod">
          <ac:chgData name="Antonio Chaves" userId="9f307884d93720a1" providerId="LiveId" clId="{5FCC1283-4CA9-479A-858A-9998315D08DA}" dt="2023-09-10T21:27:07.963" v="7647" actId="1076"/>
          <ac:picMkLst>
            <pc:docMk/>
            <pc:sldMk cId="3501346362" sldId="739"/>
            <ac:picMk id="14" creationId="{3D8D9301-1E39-2FAF-9D11-08910BDB1C62}"/>
          </ac:picMkLst>
        </pc:picChg>
        <pc:picChg chg="add mod">
          <ac:chgData name="Antonio Chaves" userId="9f307884d93720a1" providerId="LiveId" clId="{5FCC1283-4CA9-479A-858A-9998315D08DA}" dt="2023-09-10T21:27:07.963" v="7647" actId="1076"/>
          <ac:picMkLst>
            <pc:docMk/>
            <pc:sldMk cId="3501346362" sldId="739"/>
            <ac:picMk id="16" creationId="{8BAFA78F-CD68-B152-C1F8-FDFB16A89FDB}"/>
          </ac:picMkLst>
        </pc:picChg>
        <pc:picChg chg="add mod">
          <ac:chgData name="Antonio Chaves" userId="9f307884d93720a1" providerId="LiveId" clId="{5FCC1283-4CA9-479A-858A-9998315D08DA}" dt="2023-09-10T21:27:07.963" v="7647" actId="1076"/>
          <ac:picMkLst>
            <pc:docMk/>
            <pc:sldMk cId="3501346362" sldId="739"/>
            <ac:picMk id="17" creationId="{52E52CD6-CDB9-B29D-2B1B-401CC88719DA}"/>
          </ac:picMkLst>
        </pc:picChg>
      </pc:sldChg>
      <pc:sldChg chg="addSp delSp modSp new del mod">
        <pc:chgData name="Antonio Chaves" userId="9f307884d93720a1" providerId="LiveId" clId="{5FCC1283-4CA9-479A-858A-9998315D08DA}" dt="2023-09-11T11:03:19.228" v="7724" actId="47"/>
        <pc:sldMkLst>
          <pc:docMk/>
          <pc:sldMk cId="3256436426" sldId="740"/>
        </pc:sldMkLst>
        <pc:spChg chg="del">
          <ac:chgData name="Antonio Chaves" userId="9f307884d93720a1" providerId="LiveId" clId="{5FCC1283-4CA9-479A-858A-9998315D08DA}" dt="2023-09-10T21:27:26.681" v="7649" actId="478"/>
          <ac:spMkLst>
            <pc:docMk/>
            <pc:sldMk cId="3256436426" sldId="740"/>
            <ac:spMk id="2" creationId="{A4494889-94D7-58AC-3965-0EA7C6107E40}"/>
          </ac:spMkLst>
        </pc:spChg>
        <pc:spChg chg="add mod">
          <ac:chgData name="Antonio Chaves" userId="9f307884d93720a1" providerId="LiveId" clId="{5FCC1283-4CA9-479A-858A-9998315D08DA}" dt="2023-09-11T10:07:36.197" v="7693" actId="1076"/>
          <ac:spMkLst>
            <pc:docMk/>
            <pc:sldMk cId="3256436426" sldId="740"/>
            <ac:spMk id="3" creationId="{B3E92FFA-A6CF-D261-B268-8FAC0E70E1A1}"/>
          </ac:spMkLst>
        </pc:spChg>
        <pc:spChg chg="add del mod">
          <ac:chgData name="Antonio Chaves" userId="9f307884d93720a1" providerId="LiveId" clId="{5FCC1283-4CA9-479A-858A-9998315D08DA}" dt="2023-09-11T10:07:15.746" v="7690" actId="478"/>
          <ac:spMkLst>
            <pc:docMk/>
            <pc:sldMk cId="3256436426" sldId="740"/>
            <ac:spMk id="4" creationId="{F368F043-4275-F60F-11CE-3245A0980444}"/>
          </ac:spMkLst>
        </pc:spChg>
        <pc:picChg chg="add mod">
          <ac:chgData name="Antonio Chaves" userId="9f307884d93720a1" providerId="LiveId" clId="{5FCC1283-4CA9-479A-858A-9998315D08DA}" dt="2023-09-10T21:29:13.645" v="7664" actId="1076"/>
          <ac:picMkLst>
            <pc:docMk/>
            <pc:sldMk cId="3256436426" sldId="740"/>
            <ac:picMk id="5" creationId="{13BD5A36-4107-89E0-E67D-80675D08EF35}"/>
          </ac:picMkLst>
        </pc:picChg>
        <pc:picChg chg="add mod">
          <ac:chgData name="Antonio Chaves" userId="9f307884d93720a1" providerId="LiveId" clId="{5FCC1283-4CA9-479A-858A-9998315D08DA}" dt="2023-09-10T21:29:13.645" v="7664" actId="1076"/>
          <ac:picMkLst>
            <pc:docMk/>
            <pc:sldMk cId="3256436426" sldId="740"/>
            <ac:picMk id="6" creationId="{6FCFBF9D-01EB-E990-02F5-C6B79D0AEF0D}"/>
          </ac:picMkLst>
        </pc:picChg>
        <pc:picChg chg="add mod">
          <ac:chgData name="Antonio Chaves" userId="9f307884d93720a1" providerId="LiveId" clId="{5FCC1283-4CA9-479A-858A-9998315D08DA}" dt="2023-09-10T21:29:13.645" v="7664" actId="1076"/>
          <ac:picMkLst>
            <pc:docMk/>
            <pc:sldMk cId="3256436426" sldId="740"/>
            <ac:picMk id="7" creationId="{6244AB4B-3351-5345-5E9E-1D7E76A47364}"/>
          </ac:picMkLst>
        </pc:picChg>
        <pc:picChg chg="add mod">
          <ac:chgData name="Antonio Chaves" userId="9f307884d93720a1" providerId="LiveId" clId="{5FCC1283-4CA9-479A-858A-9998315D08DA}" dt="2023-09-10T21:29:13.645" v="7664" actId="1076"/>
          <ac:picMkLst>
            <pc:docMk/>
            <pc:sldMk cId="3256436426" sldId="740"/>
            <ac:picMk id="8" creationId="{CB9381D7-927B-8897-0169-BEF1707B0274}"/>
          </ac:picMkLst>
        </pc:picChg>
        <pc:picChg chg="add mod">
          <ac:chgData name="Antonio Chaves" userId="9f307884d93720a1" providerId="LiveId" clId="{5FCC1283-4CA9-479A-858A-9998315D08DA}" dt="2023-09-10T21:29:13.645" v="7664" actId="1076"/>
          <ac:picMkLst>
            <pc:docMk/>
            <pc:sldMk cId="3256436426" sldId="740"/>
            <ac:picMk id="9" creationId="{37A6018F-CE3A-BCC5-50B7-59537B032C60}"/>
          </ac:picMkLst>
        </pc:picChg>
        <pc:picChg chg="add mod">
          <ac:chgData name="Antonio Chaves" userId="9f307884d93720a1" providerId="LiveId" clId="{5FCC1283-4CA9-479A-858A-9998315D08DA}" dt="2023-09-10T21:29:13.645" v="7664" actId="1076"/>
          <ac:picMkLst>
            <pc:docMk/>
            <pc:sldMk cId="3256436426" sldId="740"/>
            <ac:picMk id="10" creationId="{3E3244E7-E59C-A55C-11F5-BDB42816B108}"/>
          </ac:picMkLst>
        </pc:picChg>
        <pc:picChg chg="add mod">
          <ac:chgData name="Antonio Chaves" userId="9f307884d93720a1" providerId="LiveId" clId="{5FCC1283-4CA9-479A-858A-9998315D08DA}" dt="2023-09-10T21:29:13.645" v="7664" actId="1076"/>
          <ac:picMkLst>
            <pc:docMk/>
            <pc:sldMk cId="3256436426" sldId="740"/>
            <ac:picMk id="11" creationId="{3C689EC4-AB8E-9CD1-8D57-1ACD395BDB45}"/>
          </ac:picMkLst>
        </pc:picChg>
        <pc:picChg chg="add mod">
          <ac:chgData name="Antonio Chaves" userId="9f307884d93720a1" providerId="LiveId" clId="{5FCC1283-4CA9-479A-858A-9998315D08DA}" dt="2023-09-10T21:29:13.645" v="7664" actId="1076"/>
          <ac:picMkLst>
            <pc:docMk/>
            <pc:sldMk cId="3256436426" sldId="740"/>
            <ac:picMk id="12" creationId="{CC100D22-BC14-B258-EF94-01A756BF41EE}"/>
          </ac:picMkLst>
        </pc:picChg>
        <pc:picChg chg="add mod">
          <ac:chgData name="Antonio Chaves" userId="9f307884d93720a1" providerId="LiveId" clId="{5FCC1283-4CA9-479A-858A-9998315D08DA}" dt="2023-09-10T21:29:13.645" v="7664" actId="1076"/>
          <ac:picMkLst>
            <pc:docMk/>
            <pc:sldMk cId="3256436426" sldId="740"/>
            <ac:picMk id="13" creationId="{845DA35F-B457-1CC4-591D-FFC36B15C37B}"/>
          </ac:picMkLst>
        </pc:picChg>
        <pc:picChg chg="add mod">
          <ac:chgData name="Antonio Chaves" userId="9f307884d93720a1" providerId="LiveId" clId="{5FCC1283-4CA9-479A-858A-9998315D08DA}" dt="2023-09-10T21:29:13.645" v="7664" actId="1076"/>
          <ac:picMkLst>
            <pc:docMk/>
            <pc:sldMk cId="3256436426" sldId="740"/>
            <ac:picMk id="14" creationId="{E336ED1F-4A93-B1AE-B2F7-0C78BD40798F}"/>
          </ac:picMkLst>
        </pc:picChg>
        <pc:picChg chg="add mod">
          <ac:chgData name="Antonio Chaves" userId="9f307884d93720a1" providerId="LiveId" clId="{5FCC1283-4CA9-479A-858A-9998315D08DA}" dt="2023-09-10T21:29:13.645" v="7664" actId="1076"/>
          <ac:picMkLst>
            <pc:docMk/>
            <pc:sldMk cId="3256436426" sldId="740"/>
            <ac:picMk id="15" creationId="{F047B2D9-EA21-6E84-DAD4-8D856A1CBE04}"/>
          </ac:picMkLst>
        </pc:picChg>
        <pc:picChg chg="add mod">
          <ac:chgData name="Antonio Chaves" userId="9f307884d93720a1" providerId="LiveId" clId="{5FCC1283-4CA9-479A-858A-9998315D08DA}" dt="2023-09-10T21:29:13.645" v="7664" actId="1076"/>
          <ac:picMkLst>
            <pc:docMk/>
            <pc:sldMk cId="3256436426" sldId="740"/>
            <ac:picMk id="16" creationId="{C2E2DD7A-41B6-9621-26FA-AA191F6A17FB}"/>
          </ac:picMkLst>
        </pc:picChg>
      </pc:sldChg>
      <pc:sldChg chg="addSp delSp modSp add del mod">
        <pc:chgData name="Antonio Chaves" userId="9f307884d93720a1" providerId="LiveId" clId="{5FCC1283-4CA9-479A-858A-9998315D08DA}" dt="2023-09-11T11:03:43.214" v="7725" actId="47"/>
        <pc:sldMkLst>
          <pc:docMk/>
          <pc:sldMk cId="2158375309" sldId="741"/>
        </pc:sldMkLst>
        <pc:spChg chg="add mod">
          <ac:chgData name="Antonio Chaves" userId="9f307884d93720a1" providerId="LiveId" clId="{5FCC1283-4CA9-479A-858A-9998315D08DA}" dt="2023-09-10T21:29:57.074" v="7668" actId="1076"/>
          <ac:spMkLst>
            <pc:docMk/>
            <pc:sldMk cId="2158375309" sldId="741"/>
            <ac:spMk id="2" creationId="{2D498948-3596-DE8A-4B76-2C59DBF914B8}"/>
          </ac:spMkLst>
        </pc:spChg>
        <pc:spChg chg="add mod">
          <ac:chgData name="Antonio Chaves" userId="9f307884d93720a1" providerId="LiveId" clId="{5FCC1283-4CA9-479A-858A-9998315D08DA}" dt="2023-09-10T21:29:57.074" v="7668" actId="1076"/>
          <ac:spMkLst>
            <pc:docMk/>
            <pc:sldMk cId="2158375309" sldId="741"/>
            <ac:spMk id="3" creationId="{9AD28E5E-974E-30AF-6D80-2184DE5A3D4D}"/>
          </ac:spMkLst>
        </pc:spChg>
        <pc:spChg chg="add mod">
          <ac:chgData name="Antonio Chaves" userId="9f307884d93720a1" providerId="LiveId" clId="{5FCC1283-4CA9-479A-858A-9998315D08DA}" dt="2023-09-10T21:29:57.074" v="7668" actId="1076"/>
          <ac:spMkLst>
            <pc:docMk/>
            <pc:sldMk cId="2158375309" sldId="741"/>
            <ac:spMk id="8" creationId="{59EB6A02-6ECC-8946-B5F6-DAF6195578A2}"/>
          </ac:spMkLst>
        </pc:spChg>
        <pc:spChg chg="add mod">
          <ac:chgData name="Antonio Chaves" userId="9f307884d93720a1" providerId="LiveId" clId="{5FCC1283-4CA9-479A-858A-9998315D08DA}" dt="2023-09-10T21:29:57.074" v="7668" actId="1076"/>
          <ac:spMkLst>
            <pc:docMk/>
            <pc:sldMk cId="2158375309" sldId="741"/>
            <ac:spMk id="9" creationId="{B92B498B-8A6E-21C7-C0A1-EF6253104FF2}"/>
          </ac:spMkLst>
        </pc:spChg>
        <pc:spChg chg="add mod">
          <ac:chgData name="Antonio Chaves" userId="9f307884d93720a1" providerId="LiveId" clId="{5FCC1283-4CA9-479A-858A-9998315D08DA}" dt="2023-09-10T21:29:57.074" v="7668" actId="1076"/>
          <ac:spMkLst>
            <pc:docMk/>
            <pc:sldMk cId="2158375309" sldId="741"/>
            <ac:spMk id="10" creationId="{913617FC-4E7F-8DB9-4129-F7655D009D08}"/>
          </ac:spMkLst>
        </pc:spChg>
        <pc:spChg chg="add del mod">
          <ac:chgData name="Antonio Chaves" userId="9f307884d93720a1" providerId="LiveId" clId="{5FCC1283-4CA9-479A-858A-9998315D08DA}" dt="2023-09-11T10:11:16.425" v="7694" actId="478"/>
          <ac:spMkLst>
            <pc:docMk/>
            <pc:sldMk cId="2158375309" sldId="741"/>
            <ac:spMk id="14" creationId="{0EF927CF-ABC0-9B13-0B9C-D17E222EDAB4}"/>
          </ac:spMkLst>
        </pc:spChg>
        <pc:picChg chg="add mod">
          <ac:chgData name="Antonio Chaves" userId="9f307884d93720a1" providerId="LiveId" clId="{5FCC1283-4CA9-479A-858A-9998315D08DA}" dt="2023-09-10T21:29:57.074" v="7668" actId="1076"/>
          <ac:picMkLst>
            <pc:docMk/>
            <pc:sldMk cId="2158375309" sldId="741"/>
            <ac:picMk id="4" creationId="{42B0A5D0-73D9-B05A-6E4B-E6F48768803F}"/>
          </ac:picMkLst>
        </pc:picChg>
        <pc:picChg chg="add mod">
          <ac:chgData name="Antonio Chaves" userId="9f307884d93720a1" providerId="LiveId" clId="{5FCC1283-4CA9-479A-858A-9998315D08DA}" dt="2023-09-10T21:29:57.074" v="7668" actId="1076"/>
          <ac:picMkLst>
            <pc:docMk/>
            <pc:sldMk cId="2158375309" sldId="741"/>
            <ac:picMk id="5" creationId="{7F6ABD5F-6181-BF1A-EF32-6EBB73707CD4}"/>
          </ac:picMkLst>
        </pc:picChg>
        <pc:picChg chg="add mod">
          <ac:chgData name="Antonio Chaves" userId="9f307884d93720a1" providerId="LiveId" clId="{5FCC1283-4CA9-479A-858A-9998315D08DA}" dt="2023-09-10T21:29:57.074" v="7668" actId="1076"/>
          <ac:picMkLst>
            <pc:docMk/>
            <pc:sldMk cId="2158375309" sldId="741"/>
            <ac:picMk id="6" creationId="{BBE0AD6A-63A3-FAC9-096B-2D8AA678A0AA}"/>
          </ac:picMkLst>
        </pc:picChg>
        <pc:picChg chg="add mod">
          <ac:chgData name="Antonio Chaves" userId="9f307884d93720a1" providerId="LiveId" clId="{5FCC1283-4CA9-479A-858A-9998315D08DA}" dt="2023-09-10T21:29:57.074" v="7668" actId="1076"/>
          <ac:picMkLst>
            <pc:docMk/>
            <pc:sldMk cId="2158375309" sldId="741"/>
            <ac:picMk id="7" creationId="{8212B314-E9AA-6E4B-897F-51B143009451}"/>
          </ac:picMkLst>
        </pc:picChg>
        <pc:picChg chg="add mod">
          <ac:chgData name="Antonio Chaves" userId="9f307884d93720a1" providerId="LiveId" clId="{5FCC1283-4CA9-479A-858A-9998315D08DA}" dt="2023-09-10T21:29:57.074" v="7668" actId="1076"/>
          <ac:picMkLst>
            <pc:docMk/>
            <pc:sldMk cId="2158375309" sldId="741"/>
            <ac:picMk id="11" creationId="{69318252-5604-E5FB-8B45-E958C0FAD2D5}"/>
          </ac:picMkLst>
        </pc:picChg>
        <pc:picChg chg="add mod">
          <ac:chgData name="Antonio Chaves" userId="9f307884d93720a1" providerId="LiveId" clId="{5FCC1283-4CA9-479A-858A-9998315D08DA}" dt="2023-09-10T21:29:57.074" v="7668" actId="1076"/>
          <ac:picMkLst>
            <pc:docMk/>
            <pc:sldMk cId="2158375309" sldId="741"/>
            <ac:picMk id="12" creationId="{B3B09FCF-E713-4FF8-C2F5-3F760A0012AA}"/>
          </ac:picMkLst>
        </pc:picChg>
        <pc:picChg chg="add mod">
          <ac:chgData name="Antonio Chaves" userId="9f307884d93720a1" providerId="LiveId" clId="{5FCC1283-4CA9-479A-858A-9998315D08DA}" dt="2023-09-10T21:29:57.074" v="7668" actId="1076"/>
          <ac:picMkLst>
            <pc:docMk/>
            <pc:sldMk cId="2158375309" sldId="741"/>
            <ac:picMk id="13" creationId="{C9D394CE-E52D-00F1-E5BC-C07439832622}"/>
          </ac:picMkLst>
        </pc:picChg>
        <pc:picChg chg="add mod">
          <ac:chgData name="Antonio Chaves" userId="9f307884d93720a1" providerId="LiveId" clId="{5FCC1283-4CA9-479A-858A-9998315D08DA}" dt="2023-09-10T21:29:57.074" v="7668" actId="1076"/>
          <ac:picMkLst>
            <pc:docMk/>
            <pc:sldMk cId="2158375309" sldId="741"/>
            <ac:picMk id="15" creationId="{1F84E7E9-2DED-EB45-7CDE-533B5DB64F7C}"/>
          </ac:picMkLst>
        </pc:picChg>
      </pc:sldChg>
      <pc:sldChg chg="add del">
        <pc:chgData name="Antonio Chaves" userId="9f307884d93720a1" providerId="LiveId" clId="{5FCC1283-4CA9-479A-858A-9998315D08DA}" dt="2023-09-11T23:17:33.434" v="8043" actId="47"/>
        <pc:sldMkLst>
          <pc:docMk/>
          <pc:sldMk cId="2887034741" sldId="742"/>
        </pc:sldMkLst>
      </pc:sldChg>
      <pc:sldChg chg="addSp modSp add del mod ord">
        <pc:chgData name="Antonio Chaves" userId="9f307884d93720a1" providerId="LiveId" clId="{5FCC1283-4CA9-479A-858A-9998315D08DA}" dt="2023-09-11T11:01:29.674" v="7720" actId="47"/>
        <pc:sldMkLst>
          <pc:docMk/>
          <pc:sldMk cId="3275736012" sldId="743"/>
        </pc:sldMkLst>
        <pc:spChg chg="add mod">
          <ac:chgData name="Antonio Chaves" userId="9f307884d93720a1" providerId="LiveId" clId="{5FCC1283-4CA9-479A-858A-9998315D08DA}" dt="2023-09-10T21:28:09.715" v="7654" actId="1076"/>
          <ac:spMkLst>
            <pc:docMk/>
            <pc:sldMk cId="3275736012" sldId="743"/>
            <ac:spMk id="2" creationId="{EE55E2D2-AD03-7E95-4CCC-FE4593BB8B4A}"/>
          </ac:spMkLst>
        </pc:spChg>
        <pc:spChg chg="add mod">
          <ac:chgData name="Antonio Chaves" userId="9f307884d93720a1" providerId="LiveId" clId="{5FCC1283-4CA9-479A-858A-9998315D08DA}" dt="2023-09-10T21:28:09.715" v="7654" actId="1076"/>
          <ac:spMkLst>
            <pc:docMk/>
            <pc:sldMk cId="3275736012" sldId="743"/>
            <ac:spMk id="8" creationId="{16D0F9B1-33F5-E9E7-8EEF-89707C728CCD}"/>
          </ac:spMkLst>
        </pc:spChg>
        <pc:spChg chg="add mod">
          <ac:chgData name="Antonio Chaves" userId="9f307884d93720a1" providerId="LiveId" clId="{5FCC1283-4CA9-479A-858A-9998315D08DA}" dt="2023-09-10T21:28:09.715" v="7654" actId="1076"/>
          <ac:spMkLst>
            <pc:docMk/>
            <pc:sldMk cId="3275736012" sldId="743"/>
            <ac:spMk id="13" creationId="{3936046D-3018-7269-1CE4-8F1270AEF3CB}"/>
          </ac:spMkLst>
        </pc:spChg>
        <pc:picChg chg="add mod">
          <ac:chgData name="Antonio Chaves" userId="9f307884d93720a1" providerId="LiveId" clId="{5FCC1283-4CA9-479A-858A-9998315D08DA}" dt="2023-09-10T21:28:09.715" v="7654" actId="1076"/>
          <ac:picMkLst>
            <pc:docMk/>
            <pc:sldMk cId="3275736012" sldId="743"/>
            <ac:picMk id="3" creationId="{EE51242A-8ACA-7C45-8F82-BDD683F77A7E}"/>
          </ac:picMkLst>
        </pc:picChg>
        <pc:picChg chg="add mod">
          <ac:chgData name="Antonio Chaves" userId="9f307884d93720a1" providerId="LiveId" clId="{5FCC1283-4CA9-479A-858A-9998315D08DA}" dt="2023-09-10T21:28:09.715" v="7654" actId="1076"/>
          <ac:picMkLst>
            <pc:docMk/>
            <pc:sldMk cId="3275736012" sldId="743"/>
            <ac:picMk id="4" creationId="{271C37AD-A232-FD23-F69D-D2132149FC02}"/>
          </ac:picMkLst>
        </pc:picChg>
        <pc:picChg chg="add mod">
          <ac:chgData name="Antonio Chaves" userId="9f307884d93720a1" providerId="LiveId" clId="{5FCC1283-4CA9-479A-858A-9998315D08DA}" dt="2023-09-10T21:28:09.715" v="7654" actId="1076"/>
          <ac:picMkLst>
            <pc:docMk/>
            <pc:sldMk cId="3275736012" sldId="743"/>
            <ac:picMk id="5" creationId="{17F16AF4-AE98-6DD6-B34F-FB247B6C862A}"/>
          </ac:picMkLst>
        </pc:picChg>
        <pc:picChg chg="add mod">
          <ac:chgData name="Antonio Chaves" userId="9f307884d93720a1" providerId="LiveId" clId="{5FCC1283-4CA9-479A-858A-9998315D08DA}" dt="2023-09-10T21:28:09.715" v="7654" actId="1076"/>
          <ac:picMkLst>
            <pc:docMk/>
            <pc:sldMk cId="3275736012" sldId="743"/>
            <ac:picMk id="6" creationId="{114A9A1B-30BB-9AA3-2EB9-0C668FC8D81C}"/>
          </ac:picMkLst>
        </pc:picChg>
        <pc:picChg chg="add mod">
          <ac:chgData name="Antonio Chaves" userId="9f307884d93720a1" providerId="LiveId" clId="{5FCC1283-4CA9-479A-858A-9998315D08DA}" dt="2023-09-10T21:28:09.715" v="7654" actId="1076"/>
          <ac:picMkLst>
            <pc:docMk/>
            <pc:sldMk cId="3275736012" sldId="743"/>
            <ac:picMk id="7" creationId="{74641910-F403-3653-A442-6B09DFBD2F01}"/>
          </ac:picMkLst>
        </pc:picChg>
        <pc:picChg chg="add mod">
          <ac:chgData name="Antonio Chaves" userId="9f307884d93720a1" providerId="LiveId" clId="{5FCC1283-4CA9-479A-858A-9998315D08DA}" dt="2023-09-10T21:28:09.715" v="7654" actId="1076"/>
          <ac:picMkLst>
            <pc:docMk/>
            <pc:sldMk cId="3275736012" sldId="743"/>
            <ac:picMk id="9" creationId="{41299A8B-11A8-133F-1C9B-BDAE5D50F18D}"/>
          </ac:picMkLst>
        </pc:picChg>
        <pc:picChg chg="add mod">
          <ac:chgData name="Antonio Chaves" userId="9f307884d93720a1" providerId="LiveId" clId="{5FCC1283-4CA9-479A-858A-9998315D08DA}" dt="2023-09-10T21:28:09.715" v="7654" actId="1076"/>
          <ac:picMkLst>
            <pc:docMk/>
            <pc:sldMk cId="3275736012" sldId="743"/>
            <ac:picMk id="10" creationId="{DECBF791-BB6A-67F0-E1C0-6EDB7B3A987F}"/>
          </ac:picMkLst>
        </pc:picChg>
        <pc:picChg chg="add mod">
          <ac:chgData name="Antonio Chaves" userId="9f307884d93720a1" providerId="LiveId" clId="{5FCC1283-4CA9-479A-858A-9998315D08DA}" dt="2023-09-10T21:28:09.715" v="7654" actId="1076"/>
          <ac:picMkLst>
            <pc:docMk/>
            <pc:sldMk cId="3275736012" sldId="743"/>
            <ac:picMk id="11" creationId="{BCADD239-0CA6-8BA9-CA6D-36479CEB5BAF}"/>
          </ac:picMkLst>
        </pc:picChg>
        <pc:picChg chg="add mod">
          <ac:chgData name="Antonio Chaves" userId="9f307884d93720a1" providerId="LiveId" clId="{5FCC1283-4CA9-479A-858A-9998315D08DA}" dt="2023-09-10T21:28:09.715" v="7654" actId="1076"/>
          <ac:picMkLst>
            <pc:docMk/>
            <pc:sldMk cId="3275736012" sldId="743"/>
            <ac:picMk id="12" creationId="{F083FFAA-1DCA-C908-AF67-AEB886EBD90A}"/>
          </ac:picMkLst>
        </pc:picChg>
        <pc:picChg chg="add mod">
          <ac:chgData name="Antonio Chaves" userId="9f307884d93720a1" providerId="LiveId" clId="{5FCC1283-4CA9-479A-858A-9998315D08DA}" dt="2023-09-10T21:28:09.715" v="7654" actId="1076"/>
          <ac:picMkLst>
            <pc:docMk/>
            <pc:sldMk cId="3275736012" sldId="743"/>
            <ac:picMk id="14" creationId="{71352371-FC90-C4C0-F0D5-C571A58BF32A}"/>
          </ac:picMkLst>
        </pc:picChg>
      </pc:sldChg>
      <pc:sldChg chg="addSp delSp modSp add del mod">
        <pc:chgData name="Antonio Chaves" userId="9f307884d93720a1" providerId="LiveId" clId="{5FCC1283-4CA9-479A-858A-9998315D08DA}" dt="2023-09-11T11:16:34.006" v="7740" actId="47"/>
        <pc:sldMkLst>
          <pc:docMk/>
          <pc:sldMk cId="338067821" sldId="744"/>
        </pc:sldMkLst>
        <pc:spChg chg="del">
          <ac:chgData name="Antonio Chaves" userId="9f307884d93720a1" providerId="LiveId" clId="{5FCC1283-4CA9-479A-858A-9998315D08DA}" dt="2023-09-11T10:32:16.891" v="7697" actId="478"/>
          <ac:spMkLst>
            <pc:docMk/>
            <pc:sldMk cId="338067821" sldId="744"/>
            <ac:spMk id="3" creationId="{499A6E90-8A06-08B5-4485-EDA5CDB4E930}"/>
          </ac:spMkLst>
        </pc:spChg>
        <pc:spChg chg="mod">
          <ac:chgData name="Antonio Chaves" userId="9f307884d93720a1" providerId="LiveId" clId="{5FCC1283-4CA9-479A-858A-9998315D08DA}" dt="2023-09-11T10:33:11.421" v="7713" actId="20577"/>
          <ac:spMkLst>
            <pc:docMk/>
            <pc:sldMk cId="338067821" sldId="744"/>
            <ac:spMk id="8" creationId="{99579184-A350-BDFE-C046-7FEF8C19EDED}"/>
          </ac:spMkLst>
        </pc:spChg>
        <pc:picChg chg="add mod">
          <ac:chgData name="Antonio Chaves" userId="9f307884d93720a1" providerId="LiveId" clId="{5FCC1283-4CA9-479A-858A-9998315D08DA}" dt="2023-09-11T10:33:16.445" v="7714" actId="14100"/>
          <ac:picMkLst>
            <pc:docMk/>
            <pc:sldMk cId="338067821" sldId="744"/>
            <ac:picMk id="2" creationId="{75CFFCA3-8357-0512-6C17-27460F93DBB2}"/>
          </ac:picMkLst>
        </pc:picChg>
        <pc:picChg chg="del">
          <ac:chgData name="Antonio Chaves" userId="9f307884d93720a1" providerId="LiveId" clId="{5FCC1283-4CA9-479A-858A-9998315D08DA}" dt="2023-09-11T10:32:23.823" v="7698" actId="478"/>
          <ac:picMkLst>
            <pc:docMk/>
            <pc:sldMk cId="338067821" sldId="744"/>
            <ac:picMk id="4" creationId="{7E5D624C-215A-7A39-59AD-62E67D5D97F8}"/>
          </ac:picMkLst>
        </pc:picChg>
        <pc:picChg chg="del">
          <ac:chgData name="Antonio Chaves" userId="9f307884d93720a1" providerId="LiveId" clId="{5FCC1283-4CA9-479A-858A-9998315D08DA}" dt="2023-09-11T10:32:23.823" v="7698" actId="478"/>
          <ac:picMkLst>
            <pc:docMk/>
            <pc:sldMk cId="338067821" sldId="744"/>
            <ac:picMk id="7" creationId="{48CFA870-2041-EA45-9314-107FF7C1D276}"/>
          </ac:picMkLst>
        </pc:picChg>
      </pc:sldChg>
      <pc:sldChg chg="modSp add mod ord">
        <pc:chgData name="Antonio Chaves" userId="9f307884d93720a1" providerId="LiveId" clId="{5FCC1283-4CA9-479A-858A-9998315D08DA}" dt="2023-10-07T23:09:18.274" v="11424" actId="1037"/>
        <pc:sldMkLst>
          <pc:docMk/>
          <pc:sldMk cId="1205030949" sldId="745"/>
        </pc:sldMkLst>
        <pc:spChg chg="mod">
          <ac:chgData name="Antonio Chaves" userId="9f307884d93720a1" providerId="LiveId" clId="{5FCC1283-4CA9-479A-858A-9998315D08DA}" dt="2023-10-06T01:02:52.919" v="9651" actId="1076"/>
          <ac:spMkLst>
            <pc:docMk/>
            <pc:sldMk cId="1205030949" sldId="745"/>
            <ac:spMk id="3" creationId="{71ADCB34-2C15-DED8-BBEB-62022DD66279}"/>
          </ac:spMkLst>
        </pc:spChg>
        <pc:spChg chg="mod">
          <ac:chgData name="Antonio Chaves" userId="9f307884d93720a1" providerId="LiveId" clId="{5FCC1283-4CA9-479A-858A-9998315D08DA}" dt="2023-10-07T23:09:18.274" v="11424" actId="1037"/>
          <ac:spMkLst>
            <pc:docMk/>
            <pc:sldMk cId="1205030949" sldId="745"/>
            <ac:spMk id="8" creationId="{63263C11-8766-1233-CAB8-411D6F32A7AA}"/>
          </ac:spMkLst>
        </pc:spChg>
      </pc:sldChg>
      <pc:sldChg chg="modSp add del mod">
        <pc:chgData name="Antonio Chaves" userId="9f307884d93720a1" providerId="LiveId" clId="{5FCC1283-4CA9-479A-858A-9998315D08DA}" dt="2023-09-19T12:02:47.348" v="8341" actId="47"/>
        <pc:sldMkLst>
          <pc:docMk/>
          <pc:sldMk cId="3299185194" sldId="746"/>
        </pc:sldMkLst>
        <pc:spChg chg="mod">
          <ac:chgData name="Antonio Chaves" userId="9f307884d93720a1" providerId="LiveId" clId="{5FCC1283-4CA9-479A-858A-9998315D08DA}" dt="2023-09-11T11:39:02.914" v="7968" actId="20577"/>
          <ac:spMkLst>
            <pc:docMk/>
            <pc:sldMk cId="3299185194" sldId="746"/>
            <ac:spMk id="7" creationId="{11E0F990-CD0A-2C0B-062B-F3333392A1DA}"/>
          </ac:spMkLst>
        </pc:spChg>
        <pc:spChg chg="mod">
          <ac:chgData name="Antonio Chaves" userId="9f307884d93720a1" providerId="LiveId" clId="{5FCC1283-4CA9-479A-858A-9998315D08DA}" dt="2023-09-11T12:59:50.715" v="8042" actId="14100"/>
          <ac:spMkLst>
            <pc:docMk/>
            <pc:sldMk cId="3299185194" sldId="746"/>
            <ac:spMk id="7171" creationId="{00000000-0000-0000-0000-000000000000}"/>
          </ac:spMkLst>
        </pc:spChg>
        <pc:picChg chg="mod">
          <ac:chgData name="Antonio Chaves" userId="9f307884d93720a1" providerId="LiveId" clId="{5FCC1283-4CA9-479A-858A-9998315D08DA}" dt="2023-09-11T12:59:45.356" v="8041" actId="1038"/>
          <ac:picMkLst>
            <pc:docMk/>
            <pc:sldMk cId="3299185194" sldId="746"/>
            <ac:picMk id="2" creationId="{FF0E3670-BC98-EE04-9263-367981865443}"/>
          </ac:picMkLst>
        </pc:picChg>
        <pc:picChg chg="mod">
          <ac:chgData name="Antonio Chaves" userId="9f307884d93720a1" providerId="LiveId" clId="{5FCC1283-4CA9-479A-858A-9998315D08DA}" dt="2023-09-11T12:59:45.356" v="8041" actId="1038"/>
          <ac:picMkLst>
            <pc:docMk/>
            <pc:sldMk cId="3299185194" sldId="746"/>
            <ac:picMk id="3" creationId="{F7509E88-1065-F79F-FCDE-160A5B1B5E96}"/>
          </ac:picMkLst>
        </pc:picChg>
      </pc:sldChg>
      <pc:sldChg chg="addSp modSp add del mod">
        <pc:chgData name="Antonio Chaves" userId="9f307884d93720a1" providerId="LiveId" clId="{5FCC1283-4CA9-479A-858A-9998315D08DA}" dt="2023-09-16T10:30:39.794" v="8317" actId="47"/>
        <pc:sldMkLst>
          <pc:docMk/>
          <pc:sldMk cId="2427191079" sldId="747"/>
        </pc:sldMkLst>
        <pc:spChg chg="mod">
          <ac:chgData name="Antonio Chaves" userId="9f307884d93720a1" providerId="LiveId" clId="{5FCC1283-4CA9-479A-858A-9998315D08DA}" dt="2023-09-11T11:50:34.393" v="7998" actId="1076"/>
          <ac:spMkLst>
            <pc:docMk/>
            <pc:sldMk cId="2427191079" sldId="747"/>
            <ac:spMk id="3" creationId="{499A6E90-8A06-08B5-4485-EDA5CDB4E930}"/>
          </ac:spMkLst>
        </pc:spChg>
        <pc:spChg chg="add mod">
          <ac:chgData name="Antonio Chaves" userId="9f307884d93720a1" providerId="LiveId" clId="{5FCC1283-4CA9-479A-858A-9998315D08DA}" dt="2023-09-11T11:51:01.362" v="8012" actId="1076"/>
          <ac:spMkLst>
            <pc:docMk/>
            <pc:sldMk cId="2427191079" sldId="747"/>
            <ac:spMk id="6" creationId="{57D85F4B-87E1-5CB7-2498-FCF657F3141C}"/>
          </ac:spMkLst>
        </pc:spChg>
        <pc:picChg chg="mod">
          <ac:chgData name="Antonio Chaves" userId="9f307884d93720a1" providerId="LiveId" clId="{5FCC1283-4CA9-479A-858A-9998315D08DA}" dt="2023-09-11T11:50:38.771" v="8009" actId="1035"/>
          <ac:picMkLst>
            <pc:docMk/>
            <pc:sldMk cId="2427191079" sldId="747"/>
            <ac:picMk id="4" creationId="{7E5D624C-215A-7A39-59AD-62E67D5D97F8}"/>
          </ac:picMkLst>
        </pc:picChg>
        <pc:picChg chg="mod">
          <ac:chgData name="Antonio Chaves" userId="9f307884d93720a1" providerId="LiveId" clId="{5FCC1283-4CA9-479A-858A-9998315D08DA}" dt="2023-09-11T11:50:38.771" v="8009" actId="1035"/>
          <ac:picMkLst>
            <pc:docMk/>
            <pc:sldMk cId="2427191079" sldId="747"/>
            <ac:picMk id="7" creationId="{48CFA870-2041-EA45-9314-107FF7C1D276}"/>
          </ac:picMkLst>
        </pc:picChg>
      </pc:sldChg>
      <pc:sldChg chg="addSp modSp add mod">
        <pc:chgData name="Antonio Chaves" userId="9f307884d93720a1" providerId="LiveId" clId="{5FCC1283-4CA9-479A-858A-9998315D08DA}" dt="2023-10-08T20:32:34.391" v="11485" actId="20577"/>
        <pc:sldMkLst>
          <pc:docMk/>
          <pc:sldMk cId="2009531511" sldId="748"/>
        </pc:sldMkLst>
        <pc:spChg chg="mod">
          <ac:chgData name="Antonio Chaves" userId="9f307884d93720a1" providerId="LiveId" clId="{5FCC1283-4CA9-479A-858A-9998315D08DA}" dt="2023-10-08T20:32:34.391" v="11485" actId="20577"/>
          <ac:spMkLst>
            <pc:docMk/>
            <pc:sldMk cId="2009531511" sldId="748"/>
            <ac:spMk id="2" creationId="{711D9CB8-8013-1968-8A23-136011250FA9}"/>
          </ac:spMkLst>
        </pc:spChg>
        <pc:spChg chg="add mod">
          <ac:chgData name="Antonio Chaves" userId="9f307884d93720a1" providerId="LiveId" clId="{5FCC1283-4CA9-479A-858A-9998315D08DA}" dt="2023-10-07T00:33:42.552" v="11071" actId="255"/>
          <ac:spMkLst>
            <pc:docMk/>
            <pc:sldMk cId="2009531511" sldId="748"/>
            <ac:spMk id="3" creationId="{A70FE907-4CB8-C5C2-49D9-82B85E6BD3BE}"/>
          </ac:spMkLst>
        </pc:spChg>
        <pc:spChg chg="mod">
          <ac:chgData name="Antonio Chaves" userId="9f307884d93720a1" providerId="LiveId" clId="{5FCC1283-4CA9-479A-858A-9998315D08DA}" dt="2023-09-11T11:49:17.393" v="7973" actId="1076"/>
          <ac:spMkLst>
            <pc:docMk/>
            <pc:sldMk cId="2009531511" sldId="748"/>
            <ac:spMk id="6" creationId="{B4DCD9D7-3F2B-4381-7621-A222D0A5FD6F}"/>
          </ac:spMkLst>
        </pc:spChg>
        <pc:spChg chg="mod">
          <ac:chgData name="Antonio Chaves" userId="9f307884d93720a1" providerId="LiveId" clId="{5FCC1283-4CA9-479A-858A-9998315D08DA}" dt="2023-10-07T15:10:54.820" v="11226" actId="14100"/>
          <ac:spMkLst>
            <pc:docMk/>
            <pc:sldMk cId="2009531511" sldId="748"/>
            <ac:spMk id="8" creationId="{99579184-A350-BDFE-C046-7FEF8C19EDED}"/>
          </ac:spMkLst>
        </pc:spChg>
      </pc:sldChg>
      <pc:sldChg chg="addSp delSp modSp add mod modAnim">
        <pc:chgData name="Antonio Chaves" userId="9f307884d93720a1" providerId="LiveId" clId="{5FCC1283-4CA9-479A-858A-9998315D08DA}" dt="2023-10-14T17:50:54.232" v="15583" actId="14100"/>
        <pc:sldMkLst>
          <pc:docMk/>
          <pc:sldMk cId="0" sldId="749"/>
        </pc:sldMkLst>
        <pc:spChg chg="mod">
          <ac:chgData name="Antonio Chaves" userId="9f307884d93720a1" providerId="LiveId" clId="{5FCC1283-4CA9-479A-858A-9998315D08DA}" dt="2023-10-07T00:37:24.949" v="11092" actId="14100"/>
          <ac:spMkLst>
            <pc:docMk/>
            <pc:sldMk cId="0" sldId="749"/>
            <ac:spMk id="2" creationId="{D80C3A8D-F643-4E73-A5C1-5C8CCAF09553}"/>
          </ac:spMkLst>
        </pc:spChg>
        <pc:spChg chg="mod">
          <ac:chgData name="Antonio Chaves" userId="9f307884d93720a1" providerId="LiveId" clId="{5FCC1283-4CA9-479A-858A-9998315D08DA}" dt="2023-10-07T00:31:35.511" v="11050" actId="14100"/>
          <ac:spMkLst>
            <pc:docMk/>
            <pc:sldMk cId="0" sldId="749"/>
            <ac:spMk id="11" creationId="{2BE6A828-398F-3ABE-FBC2-7B0847588E50}"/>
          </ac:spMkLst>
        </pc:spChg>
        <pc:spChg chg="mod">
          <ac:chgData name="Antonio Chaves" userId="9f307884d93720a1" providerId="LiveId" clId="{5FCC1283-4CA9-479A-858A-9998315D08DA}" dt="2023-10-07T00:31:32.825" v="11049" actId="14100"/>
          <ac:spMkLst>
            <pc:docMk/>
            <pc:sldMk cId="0" sldId="749"/>
            <ac:spMk id="12" creationId="{60E00B7E-E795-9B34-FBC2-5BA0E8DBC503}"/>
          </ac:spMkLst>
        </pc:spChg>
        <pc:spChg chg="mod">
          <ac:chgData name="Antonio Chaves" userId="9f307884d93720a1" providerId="LiveId" clId="{5FCC1283-4CA9-479A-858A-9998315D08DA}" dt="2023-10-07T00:31:47.770" v="11054" actId="14100"/>
          <ac:spMkLst>
            <pc:docMk/>
            <pc:sldMk cId="0" sldId="749"/>
            <ac:spMk id="13" creationId="{5A2E92DB-2CDD-40CD-80E8-5F0BAC40109F}"/>
          </ac:spMkLst>
        </pc:spChg>
        <pc:spChg chg="mod">
          <ac:chgData name="Antonio Chaves" userId="9f307884d93720a1" providerId="LiveId" clId="{5FCC1283-4CA9-479A-858A-9998315D08DA}" dt="2023-10-07T00:31:44.418" v="11053" actId="14100"/>
          <ac:spMkLst>
            <pc:docMk/>
            <pc:sldMk cId="0" sldId="749"/>
            <ac:spMk id="14" creationId="{32705F45-5DFC-AFE4-462F-D4D013D90823}"/>
          </ac:spMkLst>
        </pc:spChg>
        <pc:spChg chg="mod">
          <ac:chgData name="Antonio Chaves" userId="9f307884d93720a1" providerId="LiveId" clId="{5FCC1283-4CA9-479A-858A-9998315D08DA}" dt="2023-10-07T00:31:38.503" v="11051" actId="14100"/>
          <ac:spMkLst>
            <pc:docMk/>
            <pc:sldMk cId="0" sldId="749"/>
            <ac:spMk id="15" creationId="{A6ED7481-FC1E-8556-3401-95DB49217D55}"/>
          </ac:spMkLst>
        </pc:spChg>
        <pc:spChg chg="mod">
          <ac:chgData name="Antonio Chaves" userId="9f307884d93720a1" providerId="LiveId" clId="{5FCC1283-4CA9-479A-858A-9998315D08DA}" dt="2023-10-07T00:37:22.476" v="11091" actId="14100"/>
          <ac:spMkLst>
            <pc:docMk/>
            <pc:sldMk cId="0" sldId="749"/>
            <ac:spMk id="18" creationId="{1A1C18DB-1191-72E5-3B95-3A575E0355C5}"/>
          </ac:spMkLst>
        </pc:spChg>
        <pc:spChg chg="add mod">
          <ac:chgData name="Antonio Chaves" userId="9f307884d93720a1" providerId="LiveId" clId="{5FCC1283-4CA9-479A-858A-9998315D08DA}" dt="2023-10-05T21:44:33.188" v="9187" actId="14100"/>
          <ac:spMkLst>
            <pc:docMk/>
            <pc:sldMk cId="0" sldId="749"/>
            <ac:spMk id="20" creationId="{7BD242D4-AC7E-5608-8CB7-88EEA7CFC4E0}"/>
          </ac:spMkLst>
        </pc:spChg>
        <pc:spChg chg="add del mod">
          <ac:chgData name="Antonio Chaves" userId="9f307884d93720a1" providerId="LiveId" clId="{5FCC1283-4CA9-479A-858A-9998315D08DA}" dt="2023-10-06T01:07:51.462" v="9678"/>
          <ac:spMkLst>
            <pc:docMk/>
            <pc:sldMk cId="0" sldId="749"/>
            <ac:spMk id="21" creationId="{8E795B10-5F5A-5B10-FA40-47FF63D60D68}"/>
          </ac:spMkLst>
        </pc:spChg>
        <pc:spChg chg="add mod">
          <ac:chgData name="Antonio Chaves" userId="9f307884d93720a1" providerId="LiveId" clId="{5FCC1283-4CA9-479A-858A-9998315D08DA}" dt="2023-10-07T00:37:04.756" v="11088" actId="2711"/>
          <ac:spMkLst>
            <pc:docMk/>
            <pc:sldMk cId="0" sldId="749"/>
            <ac:spMk id="22" creationId="{893E83C3-F740-84E2-76C9-380268BBB164}"/>
          </ac:spMkLst>
        </pc:spChg>
        <pc:picChg chg="mod">
          <ac:chgData name="Antonio Chaves" userId="9f307884d93720a1" providerId="LiveId" clId="{5FCC1283-4CA9-479A-858A-9998315D08DA}" dt="2023-10-06T01:07:50.977" v="9677" actId="1076"/>
          <ac:picMkLst>
            <pc:docMk/>
            <pc:sldMk cId="0" sldId="749"/>
            <ac:picMk id="3" creationId="{D59D7DC2-816A-98C3-F8F7-EAB167422177}"/>
          </ac:picMkLst>
        </pc:picChg>
        <pc:picChg chg="mod">
          <ac:chgData name="Antonio Chaves" userId="9f307884d93720a1" providerId="LiveId" clId="{5FCC1283-4CA9-479A-858A-9998315D08DA}" dt="2023-10-14T17:50:54.232" v="15583" actId="14100"/>
          <ac:picMkLst>
            <pc:docMk/>
            <pc:sldMk cId="0" sldId="749"/>
            <ac:picMk id="4" creationId="{427AA65C-C7C3-B215-E58D-AF8DA155D004}"/>
          </ac:picMkLst>
        </pc:picChg>
        <pc:picChg chg="mod">
          <ac:chgData name="Antonio Chaves" userId="9f307884d93720a1" providerId="LiveId" clId="{5FCC1283-4CA9-479A-858A-9998315D08DA}" dt="2023-10-14T17:50:39.406" v="15581" actId="14100"/>
          <ac:picMkLst>
            <pc:docMk/>
            <pc:sldMk cId="0" sldId="749"/>
            <ac:picMk id="19" creationId="{1BAA28C9-579B-A2A5-4B95-944CF923FCA3}"/>
          </ac:picMkLst>
        </pc:picChg>
      </pc:sldChg>
      <pc:sldChg chg="add del">
        <pc:chgData name="Antonio Chaves" userId="9f307884d93720a1" providerId="LiveId" clId="{5FCC1283-4CA9-479A-858A-9998315D08DA}" dt="2023-09-14T15:46:29.601" v="8223" actId="47"/>
        <pc:sldMkLst>
          <pc:docMk/>
          <pc:sldMk cId="0" sldId="750"/>
        </pc:sldMkLst>
      </pc:sldChg>
      <pc:sldChg chg="add del">
        <pc:chgData name="Antonio Chaves" userId="9f307884d93720a1" providerId="LiveId" clId="{5FCC1283-4CA9-479A-858A-9998315D08DA}" dt="2023-10-05T13:11:34.123" v="8488" actId="47"/>
        <pc:sldMkLst>
          <pc:docMk/>
          <pc:sldMk cId="0" sldId="751"/>
        </pc:sldMkLst>
      </pc:sldChg>
      <pc:sldChg chg="addSp delSp modSp new del mod ord">
        <pc:chgData name="Antonio Chaves" userId="9f307884d93720a1" providerId="LiveId" clId="{5FCC1283-4CA9-479A-858A-9998315D08DA}" dt="2023-10-05T14:36:09.457" v="8746" actId="47"/>
        <pc:sldMkLst>
          <pc:docMk/>
          <pc:sldMk cId="1868871749" sldId="752"/>
        </pc:sldMkLst>
        <pc:spChg chg="del">
          <ac:chgData name="Antonio Chaves" userId="9f307884d93720a1" providerId="LiveId" clId="{5FCC1283-4CA9-479A-858A-9998315D08DA}" dt="2023-09-14T12:05:57.065" v="8149" actId="478"/>
          <ac:spMkLst>
            <pc:docMk/>
            <pc:sldMk cId="1868871749" sldId="752"/>
            <ac:spMk id="2" creationId="{70968CB2-344F-792B-8AE8-86625D7336B6}"/>
          </ac:spMkLst>
        </pc:spChg>
        <pc:spChg chg="add mod">
          <ac:chgData name="Antonio Chaves" userId="9f307884d93720a1" providerId="LiveId" clId="{5FCC1283-4CA9-479A-858A-9998315D08DA}" dt="2023-09-14T12:08:38.806" v="8171" actId="1076"/>
          <ac:spMkLst>
            <pc:docMk/>
            <pc:sldMk cId="1868871749" sldId="752"/>
            <ac:spMk id="2" creationId="{BD50F90E-9F54-DF67-4E9F-969B32C347CA}"/>
          </ac:spMkLst>
        </pc:spChg>
        <pc:spChg chg="add mod">
          <ac:chgData name="Antonio Chaves" userId="9f307884d93720a1" providerId="LiveId" clId="{5FCC1283-4CA9-479A-858A-9998315D08DA}" dt="2023-09-14T12:07:08.439" v="8153" actId="20577"/>
          <ac:spMkLst>
            <pc:docMk/>
            <pc:sldMk cId="1868871749" sldId="752"/>
            <ac:spMk id="3" creationId="{0504EDA8-C52C-AEC6-06C5-8D92D226D768}"/>
          </ac:spMkLst>
        </pc:spChg>
        <pc:spChg chg="add mod">
          <ac:chgData name="Antonio Chaves" userId="9f307884d93720a1" providerId="LiveId" clId="{5FCC1283-4CA9-479A-858A-9998315D08DA}" dt="2023-09-14T12:08:13.361" v="8162" actId="14100"/>
          <ac:spMkLst>
            <pc:docMk/>
            <pc:sldMk cId="1868871749" sldId="752"/>
            <ac:spMk id="4" creationId="{0EC94E8B-8105-AA31-49D0-0D123E069BD1}"/>
          </ac:spMkLst>
        </pc:spChg>
        <pc:spChg chg="add del mod">
          <ac:chgData name="Antonio Chaves" userId="9f307884d93720a1" providerId="LiveId" clId="{5FCC1283-4CA9-479A-858A-9998315D08DA}" dt="2023-09-14T12:07:04.651" v="8151" actId="478"/>
          <ac:spMkLst>
            <pc:docMk/>
            <pc:sldMk cId="1868871749" sldId="752"/>
            <ac:spMk id="4" creationId="{2BE5FD10-C3A5-F8DD-8A57-5B4E0288AA60}"/>
          </ac:spMkLst>
        </pc:spChg>
        <pc:spChg chg="add mod">
          <ac:chgData name="Antonio Chaves" userId="9f307884d93720a1" providerId="LiveId" clId="{5FCC1283-4CA9-479A-858A-9998315D08DA}" dt="2023-09-14T12:06:42.269" v="8150"/>
          <ac:spMkLst>
            <pc:docMk/>
            <pc:sldMk cId="1868871749" sldId="752"/>
            <ac:spMk id="7" creationId="{A6CABE4C-D796-BE92-8B86-64B32C8B7325}"/>
          </ac:spMkLst>
        </pc:spChg>
        <pc:spChg chg="add mod">
          <ac:chgData name="Antonio Chaves" userId="9f307884d93720a1" providerId="LiveId" clId="{5FCC1283-4CA9-479A-858A-9998315D08DA}" dt="2023-09-14T12:06:42.269" v="8150"/>
          <ac:spMkLst>
            <pc:docMk/>
            <pc:sldMk cId="1868871749" sldId="752"/>
            <ac:spMk id="8" creationId="{E6174526-A6F0-B3EF-F196-4EE8E76A46EC}"/>
          </ac:spMkLst>
        </pc:spChg>
        <pc:spChg chg="add mod">
          <ac:chgData name="Antonio Chaves" userId="9f307884d93720a1" providerId="LiveId" clId="{5FCC1283-4CA9-479A-858A-9998315D08DA}" dt="2023-09-14T12:08:17.006" v="8163" actId="14100"/>
          <ac:spMkLst>
            <pc:docMk/>
            <pc:sldMk cId="1868871749" sldId="752"/>
            <ac:spMk id="14" creationId="{FE78E6FC-CDE9-84F5-DCAE-ECA6BC2B21A5}"/>
          </ac:spMkLst>
        </pc:spChg>
        <pc:spChg chg="add mod">
          <ac:chgData name="Antonio Chaves" userId="9f307884d93720a1" providerId="LiveId" clId="{5FCC1283-4CA9-479A-858A-9998315D08DA}" dt="2023-09-14T12:08:22.009" v="8165" actId="1076"/>
          <ac:spMkLst>
            <pc:docMk/>
            <pc:sldMk cId="1868871749" sldId="752"/>
            <ac:spMk id="15" creationId="{79D9EC16-6BDB-775F-1112-FB508067CADA}"/>
          </ac:spMkLst>
        </pc:spChg>
        <pc:picChg chg="add mod">
          <ac:chgData name="Antonio Chaves" userId="9f307884d93720a1" providerId="LiveId" clId="{5FCC1283-4CA9-479A-858A-9998315D08DA}" dt="2023-09-14T12:06:42.269" v="8150"/>
          <ac:picMkLst>
            <pc:docMk/>
            <pc:sldMk cId="1868871749" sldId="752"/>
            <ac:picMk id="5" creationId="{BE6F689A-BE08-7C53-EC28-7A8CCB415C45}"/>
          </ac:picMkLst>
        </pc:picChg>
        <pc:picChg chg="add mod">
          <ac:chgData name="Antonio Chaves" userId="9f307884d93720a1" providerId="LiveId" clId="{5FCC1283-4CA9-479A-858A-9998315D08DA}" dt="2023-09-14T12:06:42.269" v="8150"/>
          <ac:picMkLst>
            <pc:docMk/>
            <pc:sldMk cId="1868871749" sldId="752"/>
            <ac:picMk id="6" creationId="{84DE63A9-F8BF-996A-F6B8-5B59AF12EA7F}"/>
          </ac:picMkLst>
        </pc:picChg>
        <pc:picChg chg="add mod">
          <ac:chgData name="Antonio Chaves" userId="9f307884d93720a1" providerId="LiveId" clId="{5FCC1283-4CA9-479A-858A-9998315D08DA}" dt="2023-09-14T12:06:42.269" v="8150"/>
          <ac:picMkLst>
            <pc:docMk/>
            <pc:sldMk cId="1868871749" sldId="752"/>
            <ac:picMk id="9" creationId="{98D3E5B8-D361-034A-AEC6-D4A3407580D4}"/>
          </ac:picMkLst>
        </pc:picChg>
        <pc:picChg chg="add mod">
          <ac:chgData name="Antonio Chaves" userId="9f307884d93720a1" providerId="LiveId" clId="{5FCC1283-4CA9-479A-858A-9998315D08DA}" dt="2023-09-14T12:06:42.269" v="8150"/>
          <ac:picMkLst>
            <pc:docMk/>
            <pc:sldMk cId="1868871749" sldId="752"/>
            <ac:picMk id="10" creationId="{871BF596-54AC-206F-1798-5B428C87902A}"/>
          </ac:picMkLst>
        </pc:picChg>
        <pc:picChg chg="add mod">
          <ac:chgData name="Antonio Chaves" userId="9f307884d93720a1" providerId="LiveId" clId="{5FCC1283-4CA9-479A-858A-9998315D08DA}" dt="2023-09-14T12:06:42.269" v="8150"/>
          <ac:picMkLst>
            <pc:docMk/>
            <pc:sldMk cId="1868871749" sldId="752"/>
            <ac:picMk id="11" creationId="{770B5650-1395-8DB0-6D21-03BA366765A7}"/>
          </ac:picMkLst>
        </pc:picChg>
        <pc:picChg chg="add mod">
          <ac:chgData name="Antonio Chaves" userId="9f307884d93720a1" providerId="LiveId" clId="{5FCC1283-4CA9-479A-858A-9998315D08DA}" dt="2023-09-14T12:08:27.691" v="8168" actId="1076"/>
          <ac:picMkLst>
            <pc:docMk/>
            <pc:sldMk cId="1868871749" sldId="752"/>
            <ac:picMk id="12" creationId="{F540A3EC-7BBE-881A-5FCF-286FFAEF9140}"/>
          </ac:picMkLst>
        </pc:picChg>
        <pc:picChg chg="add mod">
          <ac:chgData name="Antonio Chaves" userId="9f307884d93720a1" providerId="LiveId" clId="{5FCC1283-4CA9-479A-858A-9998315D08DA}" dt="2023-09-14T12:08:27.691" v="8168" actId="1076"/>
          <ac:picMkLst>
            <pc:docMk/>
            <pc:sldMk cId="1868871749" sldId="752"/>
            <ac:picMk id="13" creationId="{0A410B47-5D84-F84D-DC1A-0632EE571228}"/>
          </ac:picMkLst>
        </pc:picChg>
        <pc:picChg chg="add mod">
          <ac:chgData name="Antonio Chaves" userId="9f307884d93720a1" providerId="LiveId" clId="{5FCC1283-4CA9-479A-858A-9998315D08DA}" dt="2023-09-14T12:08:23.680" v="8166" actId="1076"/>
          <ac:picMkLst>
            <pc:docMk/>
            <pc:sldMk cId="1868871749" sldId="752"/>
            <ac:picMk id="16" creationId="{9968F558-3143-E730-F5B2-79C69225FD4E}"/>
          </ac:picMkLst>
        </pc:picChg>
        <pc:picChg chg="add mod">
          <ac:chgData name="Antonio Chaves" userId="9f307884d93720a1" providerId="LiveId" clId="{5FCC1283-4CA9-479A-858A-9998315D08DA}" dt="2023-09-14T12:08:34.494" v="8170" actId="1076"/>
          <ac:picMkLst>
            <pc:docMk/>
            <pc:sldMk cId="1868871749" sldId="752"/>
            <ac:picMk id="17" creationId="{3F891DFF-5753-A050-A6DB-DC2986C4054B}"/>
          </ac:picMkLst>
        </pc:picChg>
        <pc:picChg chg="add mod">
          <ac:chgData name="Antonio Chaves" userId="9f307884d93720a1" providerId="LiveId" clId="{5FCC1283-4CA9-479A-858A-9998315D08DA}" dt="2023-09-14T12:08:34.494" v="8170" actId="1076"/>
          <ac:picMkLst>
            <pc:docMk/>
            <pc:sldMk cId="1868871749" sldId="752"/>
            <ac:picMk id="18" creationId="{683C01E5-4075-3243-0F40-3017B3EC047F}"/>
          </ac:picMkLst>
        </pc:picChg>
      </pc:sldChg>
      <pc:sldChg chg="addSp delSp modSp new mod modAnim">
        <pc:chgData name="Antonio Chaves" userId="9f307884d93720a1" providerId="LiveId" clId="{5FCC1283-4CA9-479A-858A-9998315D08DA}" dt="2023-10-06T20:00:47.120" v="10979" actId="1076"/>
        <pc:sldMkLst>
          <pc:docMk/>
          <pc:sldMk cId="3180168383" sldId="753"/>
        </pc:sldMkLst>
        <pc:spChg chg="del">
          <ac:chgData name="Antonio Chaves" userId="9f307884d93720a1" providerId="LiveId" clId="{5FCC1283-4CA9-479A-858A-9998315D08DA}" dt="2023-09-14T15:33:21.224" v="8183" actId="478"/>
          <ac:spMkLst>
            <pc:docMk/>
            <pc:sldMk cId="3180168383" sldId="753"/>
            <ac:spMk id="2" creationId="{7789FA8D-A93F-CE80-79F8-A7D8D9F7C4DC}"/>
          </ac:spMkLst>
        </pc:spChg>
        <pc:spChg chg="add mod">
          <ac:chgData name="Antonio Chaves" userId="9f307884d93720a1" providerId="LiveId" clId="{5FCC1283-4CA9-479A-858A-9998315D08DA}" dt="2023-10-06T20:00:47.120" v="10979" actId="1076"/>
          <ac:spMkLst>
            <pc:docMk/>
            <pc:sldMk cId="3180168383" sldId="753"/>
            <ac:spMk id="5" creationId="{2981E241-4407-8B41-B527-31E85D006156}"/>
          </ac:spMkLst>
        </pc:spChg>
        <pc:picChg chg="add mod">
          <ac:chgData name="Antonio Chaves" userId="9f307884d93720a1" providerId="LiveId" clId="{5FCC1283-4CA9-479A-858A-9998315D08DA}" dt="2023-10-06T01:31:30.736" v="10230" actId="1076"/>
          <ac:picMkLst>
            <pc:docMk/>
            <pc:sldMk cId="3180168383" sldId="753"/>
            <ac:picMk id="4" creationId="{5A01FCF3-F5F5-E23E-C11C-4920A404BE18}"/>
          </ac:picMkLst>
        </pc:picChg>
      </pc:sldChg>
      <pc:sldChg chg="addSp delSp modSp new del mod">
        <pc:chgData name="Antonio Chaves" userId="9f307884d93720a1" providerId="LiveId" clId="{5FCC1283-4CA9-479A-858A-9998315D08DA}" dt="2023-09-14T15:33:08.993" v="8181" actId="47"/>
        <pc:sldMkLst>
          <pc:docMk/>
          <pc:sldMk cId="4115352603" sldId="753"/>
        </pc:sldMkLst>
        <pc:spChg chg="del">
          <ac:chgData name="Antonio Chaves" userId="9f307884d93720a1" providerId="LiveId" clId="{5FCC1283-4CA9-479A-858A-9998315D08DA}" dt="2023-09-14T15:31:00.989" v="8173" actId="478"/>
          <ac:spMkLst>
            <pc:docMk/>
            <pc:sldMk cId="4115352603" sldId="753"/>
            <ac:spMk id="2" creationId="{A6971BCC-C661-7F0B-A255-BDA3C7B1E854}"/>
          </ac:spMkLst>
        </pc:spChg>
        <pc:spChg chg="add del mod">
          <ac:chgData name="Antonio Chaves" userId="9f307884d93720a1" providerId="LiveId" clId="{5FCC1283-4CA9-479A-858A-9998315D08DA}" dt="2023-09-14T15:31:54.193" v="8179" actId="478"/>
          <ac:spMkLst>
            <pc:docMk/>
            <pc:sldMk cId="4115352603" sldId="753"/>
            <ac:spMk id="5" creationId="{8A312EA3-916F-A5C7-CDC2-2687FBD0CF2E}"/>
          </ac:spMkLst>
        </pc:spChg>
        <pc:picChg chg="add del mod">
          <ac:chgData name="Antonio Chaves" userId="9f307884d93720a1" providerId="LiveId" clId="{5FCC1283-4CA9-479A-858A-9998315D08DA}" dt="2023-09-14T15:32:39.405" v="8180" actId="478"/>
          <ac:picMkLst>
            <pc:docMk/>
            <pc:sldMk cId="4115352603" sldId="753"/>
            <ac:picMk id="3" creationId="{E60581F3-57DA-70B3-8812-8859BD0CA6CE}"/>
          </ac:picMkLst>
        </pc:picChg>
        <pc:picChg chg="add del mod">
          <ac:chgData name="Antonio Chaves" userId="9f307884d93720a1" providerId="LiveId" clId="{5FCC1283-4CA9-479A-858A-9998315D08DA}" dt="2023-09-14T15:31:29.686" v="8176" actId="478"/>
          <ac:picMkLst>
            <pc:docMk/>
            <pc:sldMk cId="4115352603" sldId="753"/>
            <ac:picMk id="4" creationId="{73BDAFBE-0285-4E53-02E4-C720621EB215}"/>
          </ac:picMkLst>
        </pc:picChg>
      </pc:sldChg>
      <pc:sldChg chg="addSp delSp modSp new mod modAnim">
        <pc:chgData name="Antonio Chaves" userId="9f307884d93720a1" providerId="LiveId" clId="{5FCC1283-4CA9-479A-858A-9998315D08DA}" dt="2023-10-07T00:38:51.897" v="11100" actId="255"/>
        <pc:sldMkLst>
          <pc:docMk/>
          <pc:sldMk cId="3633027862" sldId="754"/>
        </pc:sldMkLst>
        <pc:spChg chg="del">
          <ac:chgData name="Antonio Chaves" userId="9f307884d93720a1" providerId="LiveId" clId="{5FCC1283-4CA9-479A-858A-9998315D08DA}" dt="2023-09-14T15:37:14.888" v="8188" actId="478"/>
          <ac:spMkLst>
            <pc:docMk/>
            <pc:sldMk cId="3633027862" sldId="754"/>
            <ac:spMk id="2" creationId="{9A4FA99E-96CA-E2E3-3CAB-B622BBE738C8}"/>
          </ac:spMkLst>
        </pc:spChg>
        <pc:spChg chg="add mod">
          <ac:chgData name="Antonio Chaves" userId="9f307884d93720a1" providerId="LiveId" clId="{5FCC1283-4CA9-479A-858A-9998315D08DA}" dt="2023-10-07T00:38:51.897" v="11100" actId="255"/>
          <ac:spMkLst>
            <pc:docMk/>
            <pc:sldMk cId="3633027862" sldId="754"/>
            <ac:spMk id="3" creationId="{0A16DB97-597B-CC2D-D425-75A57D3E8604}"/>
          </ac:spMkLst>
        </pc:spChg>
        <pc:spChg chg="add mod">
          <ac:chgData name="Antonio Chaves" userId="9f307884d93720a1" providerId="LiveId" clId="{5FCC1283-4CA9-479A-858A-9998315D08DA}" dt="2023-09-14T19:29:51.959" v="8310" actId="1038"/>
          <ac:spMkLst>
            <pc:docMk/>
            <pc:sldMk cId="3633027862" sldId="754"/>
            <ac:spMk id="5" creationId="{2697275B-5CE8-3219-CCBE-97EF02BEA7D1}"/>
          </ac:spMkLst>
        </pc:spChg>
        <pc:spChg chg="add mod">
          <ac:chgData name="Antonio Chaves" userId="9f307884d93720a1" providerId="LiveId" clId="{5FCC1283-4CA9-479A-858A-9998315D08DA}" dt="2023-10-06T01:14:32.460" v="9773" actId="2711"/>
          <ac:spMkLst>
            <pc:docMk/>
            <pc:sldMk cId="3633027862" sldId="754"/>
            <ac:spMk id="8" creationId="{6184E281-6A24-BD70-3C97-9E858FEEC987}"/>
          </ac:spMkLst>
        </pc:spChg>
        <pc:spChg chg="add mod">
          <ac:chgData name="Antonio Chaves" userId="9f307884d93720a1" providerId="LiveId" clId="{5FCC1283-4CA9-479A-858A-9998315D08DA}" dt="2023-10-06T01:31:51.623" v="10231" actId="207"/>
          <ac:spMkLst>
            <pc:docMk/>
            <pc:sldMk cId="3633027862" sldId="754"/>
            <ac:spMk id="9" creationId="{4C55522A-D374-6B36-97CA-59C1C53C184A}"/>
          </ac:spMkLst>
        </pc:spChg>
        <pc:picChg chg="add mod">
          <ac:chgData name="Antonio Chaves" userId="9f307884d93720a1" providerId="LiveId" clId="{5FCC1283-4CA9-479A-858A-9998315D08DA}" dt="2023-09-14T19:29:51.959" v="8310" actId="1038"/>
          <ac:picMkLst>
            <pc:docMk/>
            <pc:sldMk cId="3633027862" sldId="754"/>
            <ac:picMk id="4" creationId="{037FE373-12A0-1B36-E238-CB549238D22D}"/>
          </ac:picMkLst>
        </pc:picChg>
        <pc:cxnChg chg="add mod">
          <ac:chgData name="Antonio Chaves" userId="9f307884d93720a1" providerId="LiveId" clId="{5FCC1283-4CA9-479A-858A-9998315D08DA}" dt="2023-09-14T19:29:51.959" v="8310" actId="1038"/>
          <ac:cxnSpMkLst>
            <pc:docMk/>
            <pc:sldMk cId="3633027862" sldId="754"/>
            <ac:cxnSpMk id="6" creationId="{88925809-72E8-3543-2E27-F698BA269008}"/>
          </ac:cxnSpMkLst>
        </pc:cxnChg>
        <pc:cxnChg chg="add mod">
          <ac:chgData name="Antonio Chaves" userId="9f307884d93720a1" providerId="LiveId" clId="{5FCC1283-4CA9-479A-858A-9998315D08DA}" dt="2023-09-14T19:29:51.959" v="8310" actId="1038"/>
          <ac:cxnSpMkLst>
            <pc:docMk/>
            <pc:sldMk cId="3633027862" sldId="754"/>
            <ac:cxnSpMk id="7" creationId="{870091CD-E837-8E97-B205-7FE93BD0DE69}"/>
          </ac:cxnSpMkLst>
        </pc:cxnChg>
      </pc:sldChg>
      <pc:sldChg chg="addSp delSp modSp add mod ord modAnim">
        <pc:chgData name="Antonio Chaves" userId="9f307884d93720a1" providerId="LiveId" clId="{5FCC1283-4CA9-479A-858A-9998315D08DA}" dt="2023-10-11T13:59:27.935" v="13706" actId="20577"/>
        <pc:sldMkLst>
          <pc:docMk/>
          <pc:sldMk cId="627006547" sldId="755"/>
        </pc:sldMkLst>
        <pc:spChg chg="del">
          <ac:chgData name="Antonio Chaves" userId="9f307884d93720a1" providerId="LiveId" clId="{5FCC1283-4CA9-479A-858A-9998315D08DA}" dt="2023-09-14T16:33:52.881" v="8268" actId="478"/>
          <ac:spMkLst>
            <pc:docMk/>
            <pc:sldMk cId="627006547" sldId="755"/>
            <ac:spMk id="2" creationId="{DBCEA754-4A79-20CE-E65A-10A04B0B8E99}"/>
          </ac:spMkLst>
        </pc:spChg>
        <pc:spChg chg="mod">
          <ac:chgData name="Antonio Chaves" userId="9f307884d93720a1" providerId="LiveId" clId="{5FCC1283-4CA9-479A-858A-9998315D08DA}" dt="2023-10-07T00:35:52.569" v="11083" actId="2711"/>
          <ac:spMkLst>
            <pc:docMk/>
            <pc:sldMk cId="627006547" sldId="755"/>
            <ac:spMk id="3" creationId="{D0A5100C-61F9-06BA-4B3D-D349C6ED8BD4}"/>
          </ac:spMkLst>
        </pc:spChg>
        <pc:spChg chg="del">
          <ac:chgData name="Antonio Chaves" userId="9f307884d93720a1" providerId="LiveId" clId="{5FCC1283-4CA9-479A-858A-9998315D08DA}" dt="2023-09-14T16:33:59.588" v="8269" actId="478"/>
          <ac:spMkLst>
            <pc:docMk/>
            <pc:sldMk cId="627006547" sldId="755"/>
            <ac:spMk id="4" creationId="{EBFC677C-20B0-CFC4-1B4B-3BF7255FB172}"/>
          </ac:spMkLst>
        </pc:spChg>
        <pc:spChg chg="add mod">
          <ac:chgData name="Antonio Chaves" userId="9f307884d93720a1" providerId="LiveId" clId="{5FCC1283-4CA9-479A-858A-9998315D08DA}" dt="2023-10-11T13:59:27.935" v="13706" actId="20577"/>
          <ac:spMkLst>
            <pc:docMk/>
            <pc:sldMk cId="627006547" sldId="755"/>
            <ac:spMk id="5" creationId="{204703EE-C1CF-FBD6-A488-8FCCB2E28DEB}"/>
          </ac:spMkLst>
        </pc:spChg>
        <pc:picChg chg="add mod">
          <ac:chgData name="Antonio Chaves" userId="9f307884d93720a1" providerId="LiveId" clId="{5FCC1283-4CA9-479A-858A-9998315D08DA}" dt="2023-10-07T00:35:39.967" v="11081" actId="14100"/>
          <ac:picMkLst>
            <pc:docMk/>
            <pc:sldMk cId="627006547" sldId="755"/>
            <ac:picMk id="2" creationId="{436658D2-DA91-499E-DB62-38A701FBCAC2}"/>
          </ac:picMkLst>
        </pc:picChg>
        <pc:picChg chg="add mod">
          <ac:chgData name="Antonio Chaves" userId="9f307884d93720a1" providerId="LiveId" clId="{5FCC1283-4CA9-479A-858A-9998315D08DA}" dt="2023-10-05T21:34:07.681" v="9109" actId="1076"/>
          <ac:picMkLst>
            <pc:docMk/>
            <pc:sldMk cId="627006547" sldId="755"/>
            <ac:picMk id="4" creationId="{3302358D-BC62-E1E2-4650-CB7E5F6C66F8}"/>
          </ac:picMkLst>
        </pc:picChg>
      </pc:sldChg>
      <pc:sldChg chg="addSp delSp modSp add mod ord modAnim">
        <pc:chgData name="Antonio Chaves" userId="9f307884d93720a1" providerId="LiveId" clId="{5FCC1283-4CA9-479A-858A-9998315D08DA}" dt="2023-10-23T18:24:59.324" v="16148" actId="1036"/>
        <pc:sldMkLst>
          <pc:docMk/>
          <pc:sldMk cId="2825874064" sldId="756"/>
        </pc:sldMkLst>
        <pc:spChg chg="mod">
          <ac:chgData name="Antonio Chaves" userId="9f307884d93720a1" providerId="LiveId" clId="{5FCC1283-4CA9-479A-858A-9998315D08DA}" dt="2023-10-11T13:58:36.228" v="13698" actId="20577"/>
          <ac:spMkLst>
            <pc:docMk/>
            <pc:sldMk cId="2825874064" sldId="756"/>
            <ac:spMk id="2" creationId="{DBCEA754-4A79-20CE-E65A-10A04B0B8E99}"/>
          </ac:spMkLst>
        </pc:spChg>
        <pc:spChg chg="del">
          <ac:chgData name="Antonio Chaves" userId="9f307884d93720a1" providerId="LiveId" clId="{5FCC1283-4CA9-479A-858A-9998315D08DA}" dt="2023-09-14T16:33:44.224" v="8266" actId="478"/>
          <ac:spMkLst>
            <pc:docMk/>
            <pc:sldMk cId="2825874064" sldId="756"/>
            <ac:spMk id="3" creationId="{D0A5100C-61F9-06BA-4B3D-D349C6ED8BD4}"/>
          </ac:spMkLst>
        </pc:spChg>
        <pc:spChg chg="del">
          <ac:chgData name="Antonio Chaves" userId="9f307884d93720a1" providerId="LiveId" clId="{5FCC1283-4CA9-479A-858A-9998315D08DA}" dt="2023-09-14T16:33:47.707" v="8267" actId="478"/>
          <ac:spMkLst>
            <pc:docMk/>
            <pc:sldMk cId="2825874064" sldId="756"/>
            <ac:spMk id="4" creationId="{EBFC677C-20B0-CFC4-1B4B-3BF7255FB172}"/>
          </ac:spMkLst>
        </pc:spChg>
        <pc:spChg chg="add mod">
          <ac:chgData name="Antonio Chaves" userId="9f307884d93720a1" providerId="LiveId" clId="{5FCC1283-4CA9-479A-858A-9998315D08DA}" dt="2023-10-06T18:49:51.287" v="10848" actId="20577"/>
          <ac:spMkLst>
            <pc:docMk/>
            <pc:sldMk cId="2825874064" sldId="756"/>
            <ac:spMk id="5" creationId="{BB5DE89F-9B7E-46CC-994A-5532637F9BA6}"/>
          </ac:spMkLst>
        </pc:spChg>
        <pc:picChg chg="add mod">
          <ac:chgData name="Antonio Chaves" userId="9f307884d93720a1" providerId="LiveId" clId="{5FCC1283-4CA9-479A-858A-9998315D08DA}" dt="2023-10-23T18:24:59.324" v="16148" actId="1036"/>
          <ac:picMkLst>
            <pc:docMk/>
            <pc:sldMk cId="2825874064" sldId="756"/>
            <ac:picMk id="3" creationId="{22C15C3D-01E2-B1FF-CC1C-B7E87E4827D7}"/>
          </ac:picMkLst>
        </pc:picChg>
        <pc:picChg chg="add mod">
          <ac:chgData name="Antonio Chaves" userId="9f307884d93720a1" providerId="LiveId" clId="{5FCC1283-4CA9-479A-858A-9998315D08DA}" dt="2023-10-09T01:27:32.645" v="11707" actId="1076"/>
          <ac:picMkLst>
            <pc:docMk/>
            <pc:sldMk cId="2825874064" sldId="756"/>
            <ac:picMk id="4" creationId="{7533C296-7A17-7E24-A467-7253A02D41EF}"/>
          </ac:picMkLst>
        </pc:picChg>
      </pc:sldChg>
      <pc:sldChg chg="addSp delSp modSp add mod">
        <pc:chgData name="Antonio Chaves" userId="9f307884d93720a1" providerId="LiveId" clId="{5FCC1283-4CA9-479A-858A-9998315D08DA}" dt="2023-10-08T20:32:21.664" v="11483" actId="1076"/>
        <pc:sldMkLst>
          <pc:docMk/>
          <pc:sldMk cId="1499209277" sldId="757"/>
        </pc:sldMkLst>
        <pc:spChg chg="add mod">
          <ac:chgData name="Antonio Chaves" userId="9f307884d93720a1" providerId="LiveId" clId="{5FCC1283-4CA9-479A-858A-9998315D08DA}" dt="2023-10-07T15:12:24.750" v="11237" actId="20577"/>
          <ac:spMkLst>
            <pc:docMk/>
            <pc:sldMk cId="1499209277" sldId="757"/>
            <ac:spMk id="2" creationId="{C2FD9173-50E1-42C2-393E-EA7795879B46}"/>
          </ac:spMkLst>
        </pc:spChg>
        <pc:spChg chg="mod">
          <ac:chgData name="Antonio Chaves" userId="9f307884d93720a1" providerId="LiveId" clId="{5FCC1283-4CA9-479A-858A-9998315D08DA}" dt="2023-10-07T15:26:35.934" v="11281" actId="2711"/>
          <ac:spMkLst>
            <pc:docMk/>
            <pc:sldMk cId="1499209277" sldId="757"/>
            <ac:spMk id="4" creationId="{554B11C2-4AF8-8C93-3F2A-AF145B47B895}"/>
          </ac:spMkLst>
        </pc:spChg>
        <pc:spChg chg="mod">
          <ac:chgData name="Antonio Chaves" userId="9f307884d93720a1" providerId="LiveId" clId="{5FCC1283-4CA9-479A-858A-9998315D08DA}" dt="2023-10-07T00:33:36.728" v="11070" actId="255"/>
          <ac:spMkLst>
            <pc:docMk/>
            <pc:sldMk cId="1499209277" sldId="757"/>
            <ac:spMk id="6" creationId="{B5CDE473-80D4-2B00-DF58-6A3503FB388B}"/>
          </ac:spMkLst>
        </pc:spChg>
        <pc:spChg chg="del mod">
          <ac:chgData name="Antonio Chaves" userId="9f307884d93720a1" providerId="LiveId" clId="{5FCC1283-4CA9-479A-858A-9998315D08DA}" dt="2023-10-07T15:10:07.948" v="11219" actId="478"/>
          <ac:spMkLst>
            <pc:docMk/>
            <pc:sldMk cId="1499209277" sldId="757"/>
            <ac:spMk id="7" creationId="{80009810-89CF-C2AE-E2B2-19DD720DC906}"/>
          </ac:spMkLst>
        </pc:spChg>
        <pc:spChg chg="mod">
          <ac:chgData name="Antonio Chaves" userId="9f307884d93720a1" providerId="LiveId" clId="{5FCC1283-4CA9-479A-858A-9998315D08DA}" dt="2023-10-08T20:32:21.664" v="11483" actId="1076"/>
          <ac:spMkLst>
            <pc:docMk/>
            <pc:sldMk cId="1499209277" sldId="757"/>
            <ac:spMk id="8" creationId="{CB87311F-1E61-A511-B637-280186916519}"/>
          </ac:spMkLst>
        </pc:spChg>
        <pc:spChg chg="mod">
          <ac:chgData name="Antonio Chaves" userId="9f307884d93720a1" providerId="LiveId" clId="{5FCC1283-4CA9-479A-858A-9998315D08DA}" dt="2023-10-07T15:26:47.732" v="11282" actId="1076"/>
          <ac:spMkLst>
            <pc:docMk/>
            <pc:sldMk cId="1499209277" sldId="757"/>
            <ac:spMk id="9" creationId="{7F455180-1EB2-FB09-EA3B-DC61CF31472A}"/>
          </ac:spMkLst>
        </pc:spChg>
      </pc:sldChg>
      <pc:sldChg chg="addSp delSp modSp add mod">
        <pc:chgData name="Antonio Chaves" userId="9f307884d93720a1" providerId="LiveId" clId="{5FCC1283-4CA9-479A-858A-9998315D08DA}" dt="2023-10-08T20:32:29.819" v="11484" actId="20577"/>
        <pc:sldMkLst>
          <pc:docMk/>
          <pc:sldMk cId="3414919477" sldId="758"/>
        </pc:sldMkLst>
        <pc:spChg chg="mod">
          <ac:chgData name="Antonio Chaves" userId="9f307884d93720a1" providerId="LiveId" clId="{5FCC1283-4CA9-479A-858A-9998315D08DA}" dt="2023-10-08T20:32:29.819" v="11484" actId="20577"/>
          <ac:spMkLst>
            <pc:docMk/>
            <pc:sldMk cId="3414919477" sldId="758"/>
            <ac:spMk id="2" creationId="{711D9CB8-8013-1968-8A23-136011250FA9}"/>
          </ac:spMkLst>
        </pc:spChg>
        <pc:spChg chg="mod">
          <ac:chgData name="Antonio Chaves" userId="9f307884d93720a1" providerId="LiveId" clId="{5FCC1283-4CA9-479A-858A-9998315D08DA}" dt="2023-10-07T15:26:21.081" v="11280" actId="255"/>
          <ac:spMkLst>
            <pc:docMk/>
            <pc:sldMk cId="3414919477" sldId="758"/>
            <ac:spMk id="3" creationId="{499A6E90-8A06-08B5-4485-EDA5CDB4E930}"/>
          </ac:spMkLst>
        </pc:spChg>
        <pc:spChg chg="mod">
          <ac:chgData name="Antonio Chaves" userId="9f307884d93720a1" providerId="LiveId" clId="{5FCC1283-4CA9-479A-858A-9998315D08DA}" dt="2023-10-07T00:39:35.359" v="11101" actId="255"/>
          <ac:spMkLst>
            <pc:docMk/>
            <pc:sldMk cId="3414919477" sldId="758"/>
            <ac:spMk id="6" creationId="{57D85F4B-87E1-5CB7-2498-FCF657F3141C}"/>
          </ac:spMkLst>
        </pc:spChg>
        <pc:spChg chg="del">
          <ac:chgData name="Antonio Chaves" userId="9f307884d93720a1" providerId="LiveId" clId="{5FCC1283-4CA9-479A-858A-9998315D08DA}" dt="2023-10-07T15:09:17.422" v="11196" actId="478"/>
          <ac:spMkLst>
            <pc:docMk/>
            <pc:sldMk cId="3414919477" sldId="758"/>
            <ac:spMk id="8" creationId="{99579184-A350-BDFE-C046-7FEF8C19EDED}"/>
          </ac:spMkLst>
        </pc:spChg>
        <pc:spChg chg="add mod">
          <ac:chgData name="Antonio Chaves" userId="9f307884d93720a1" providerId="LiveId" clId="{5FCC1283-4CA9-479A-858A-9998315D08DA}" dt="2023-10-07T15:25:22.327" v="11277" actId="255"/>
          <ac:spMkLst>
            <pc:docMk/>
            <pc:sldMk cId="3414919477" sldId="758"/>
            <ac:spMk id="9" creationId="{68311F58-D0CA-C40D-CBA8-156A8792AFAD}"/>
          </ac:spMkLst>
        </pc:spChg>
      </pc:sldChg>
      <pc:sldChg chg="modSp add mod ord">
        <pc:chgData name="Antonio Chaves" userId="9f307884d93720a1" providerId="LiveId" clId="{5FCC1283-4CA9-479A-858A-9998315D08DA}" dt="2023-10-11T23:42:40.141" v="15174" actId="20577"/>
        <pc:sldMkLst>
          <pc:docMk/>
          <pc:sldMk cId="661651454" sldId="759"/>
        </pc:sldMkLst>
        <pc:spChg chg="mod">
          <ac:chgData name="Antonio Chaves" userId="9f307884d93720a1" providerId="LiveId" clId="{5FCC1283-4CA9-479A-858A-9998315D08DA}" dt="2023-10-11T23:42:40.141" v="15174" actId="20577"/>
          <ac:spMkLst>
            <pc:docMk/>
            <pc:sldMk cId="661651454" sldId="759"/>
            <ac:spMk id="8" creationId="{B08D3B9B-7310-8924-6700-6EE54AA274F1}"/>
          </ac:spMkLst>
        </pc:spChg>
        <pc:spChg chg="mod">
          <ac:chgData name="Antonio Chaves" userId="9f307884d93720a1" providerId="LiveId" clId="{5FCC1283-4CA9-479A-858A-9998315D08DA}" dt="2023-10-05T21:14:04.894" v="8905" actId="20577"/>
          <ac:spMkLst>
            <pc:docMk/>
            <pc:sldMk cId="661651454" sldId="759"/>
            <ac:spMk id="7170" creationId="{00000000-0000-0000-0000-000000000000}"/>
          </ac:spMkLst>
        </pc:spChg>
      </pc:sldChg>
      <pc:sldChg chg="addSp delSp modSp new del mod ord modAnim">
        <pc:chgData name="Antonio Chaves" userId="9f307884d93720a1" providerId="LiveId" clId="{5FCC1283-4CA9-479A-858A-9998315D08DA}" dt="2023-10-05T22:09:49.053" v="9238" actId="47"/>
        <pc:sldMkLst>
          <pc:docMk/>
          <pc:sldMk cId="2740165493" sldId="760"/>
        </pc:sldMkLst>
        <pc:spChg chg="add mod">
          <ac:chgData name="Antonio Chaves" userId="9f307884d93720a1" providerId="LiveId" clId="{5FCC1283-4CA9-479A-858A-9998315D08DA}" dt="2023-10-05T21:28:26.210" v="9069" actId="1038"/>
          <ac:spMkLst>
            <pc:docMk/>
            <pc:sldMk cId="2740165493" sldId="760"/>
            <ac:spMk id="2" creationId="{3A11F75F-780C-907D-4DA0-5C3AF471CD9E}"/>
          </ac:spMkLst>
        </pc:spChg>
        <pc:spChg chg="del">
          <ac:chgData name="Antonio Chaves" userId="9f307884d93720a1" providerId="LiveId" clId="{5FCC1283-4CA9-479A-858A-9998315D08DA}" dt="2023-10-05T13:15:50.268" v="8523" actId="478"/>
          <ac:spMkLst>
            <pc:docMk/>
            <pc:sldMk cId="2740165493" sldId="760"/>
            <ac:spMk id="2" creationId="{8D1BFFD6-DCAD-CFC8-0874-7E0CF38F61E0}"/>
          </ac:spMkLst>
        </pc:spChg>
        <pc:spChg chg="add mod">
          <ac:chgData name="Antonio Chaves" userId="9f307884d93720a1" providerId="LiveId" clId="{5FCC1283-4CA9-479A-858A-9998315D08DA}" dt="2023-10-05T22:08:41.562" v="9233" actId="20577"/>
          <ac:spMkLst>
            <pc:docMk/>
            <pc:sldMk cId="2740165493" sldId="760"/>
            <ac:spMk id="3" creationId="{8115B7CD-EBC7-C742-58CE-D029F5141A7F}"/>
          </ac:spMkLst>
        </pc:spChg>
        <pc:picChg chg="add del mod">
          <ac:chgData name="Antonio Chaves" userId="9f307884d93720a1" providerId="LiveId" clId="{5FCC1283-4CA9-479A-858A-9998315D08DA}" dt="2023-10-05T13:19:56.817" v="8549" actId="478"/>
          <ac:picMkLst>
            <pc:docMk/>
            <pc:sldMk cId="2740165493" sldId="760"/>
            <ac:picMk id="4" creationId="{536A12A3-E163-8BA3-EEEE-C2274B903EA6}"/>
          </ac:picMkLst>
        </pc:picChg>
        <pc:picChg chg="add mod">
          <ac:chgData name="Antonio Chaves" userId="9f307884d93720a1" providerId="LiveId" clId="{5FCC1283-4CA9-479A-858A-9998315D08DA}" dt="2023-10-05T21:28:26.210" v="9069" actId="1038"/>
          <ac:picMkLst>
            <pc:docMk/>
            <pc:sldMk cId="2740165493" sldId="760"/>
            <ac:picMk id="4" creationId="{D9B22A0B-2DE3-017E-A3A6-A8CD2AF62CEA}"/>
          </ac:picMkLst>
        </pc:picChg>
        <pc:picChg chg="add mod">
          <ac:chgData name="Antonio Chaves" userId="9f307884d93720a1" providerId="LiveId" clId="{5FCC1283-4CA9-479A-858A-9998315D08DA}" dt="2023-10-05T21:26:37.138" v="9023" actId="1076"/>
          <ac:picMkLst>
            <pc:docMk/>
            <pc:sldMk cId="2740165493" sldId="760"/>
            <ac:picMk id="5" creationId="{CC4A9E0C-2E33-AF31-D93B-50800C46A3C9}"/>
          </ac:picMkLst>
        </pc:picChg>
        <pc:picChg chg="add mod">
          <ac:chgData name="Antonio Chaves" userId="9f307884d93720a1" providerId="LiveId" clId="{5FCC1283-4CA9-479A-858A-9998315D08DA}" dt="2023-10-05T21:27:07.467" v="9036" actId="1076"/>
          <ac:picMkLst>
            <pc:docMk/>
            <pc:sldMk cId="2740165493" sldId="760"/>
            <ac:picMk id="6" creationId="{39D83D18-E921-9CA1-DCD9-D05859982727}"/>
          </ac:picMkLst>
        </pc:picChg>
        <pc:picChg chg="add mod">
          <ac:chgData name="Antonio Chaves" userId="9f307884d93720a1" providerId="LiveId" clId="{5FCC1283-4CA9-479A-858A-9998315D08DA}" dt="2023-10-05T21:27:52.318" v="9052" actId="1038"/>
          <ac:picMkLst>
            <pc:docMk/>
            <pc:sldMk cId="2740165493" sldId="760"/>
            <ac:picMk id="8" creationId="{B3596D0D-45CF-A8D2-8664-D530F97E380D}"/>
          </ac:picMkLst>
        </pc:picChg>
        <pc:picChg chg="add mod">
          <ac:chgData name="Antonio Chaves" userId="9f307884d93720a1" providerId="LiveId" clId="{5FCC1283-4CA9-479A-858A-9998315D08DA}" dt="2023-10-05T21:27:17.321" v="9039" actId="1076"/>
          <ac:picMkLst>
            <pc:docMk/>
            <pc:sldMk cId="2740165493" sldId="760"/>
            <ac:picMk id="9" creationId="{C83BF8C0-C8E1-6096-C661-39E5FA9CE616}"/>
          </ac:picMkLst>
        </pc:picChg>
        <pc:picChg chg="add mod">
          <ac:chgData name="Antonio Chaves" userId="9f307884d93720a1" providerId="LiveId" clId="{5FCC1283-4CA9-479A-858A-9998315D08DA}" dt="2023-10-05T21:27:30.146" v="9042" actId="1076"/>
          <ac:picMkLst>
            <pc:docMk/>
            <pc:sldMk cId="2740165493" sldId="760"/>
            <ac:picMk id="10" creationId="{284DDC16-17AB-EFAF-023E-075D0E60AAAF}"/>
          </ac:picMkLst>
        </pc:picChg>
        <pc:picChg chg="add mod">
          <ac:chgData name="Antonio Chaves" userId="9f307884d93720a1" providerId="LiveId" clId="{5FCC1283-4CA9-479A-858A-9998315D08DA}" dt="2023-10-05T21:28:38.366" v="9070" actId="14100"/>
          <ac:picMkLst>
            <pc:docMk/>
            <pc:sldMk cId="2740165493" sldId="760"/>
            <ac:picMk id="12" creationId="{529451EF-9417-C30E-0C26-473AA6A49A40}"/>
          </ac:picMkLst>
        </pc:picChg>
        <pc:picChg chg="add mod">
          <ac:chgData name="Antonio Chaves" userId="9f307884d93720a1" providerId="LiveId" clId="{5FCC1283-4CA9-479A-858A-9998315D08DA}" dt="2023-10-05T21:27:35.063" v="9043" actId="14100"/>
          <ac:picMkLst>
            <pc:docMk/>
            <pc:sldMk cId="2740165493" sldId="760"/>
            <ac:picMk id="13" creationId="{343FBBB1-A744-E977-BE88-2ECB5FFAA9FB}"/>
          </ac:picMkLst>
        </pc:picChg>
      </pc:sldChg>
      <pc:sldChg chg="addSp delSp modSp add mod ord">
        <pc:chgData name="Antonio Chaves" userId="9f307884d93720a1" providerId="LiveId" clId="{5FCC1283-4CA9-479A-858A-9998315D08DA}" dt="2023-10-10T00:39:31.104" v="11842" actId="1038"/>
        <pc:sldMkLst>
          <pc:docMk/>
          <pc:sldMk cId="1803648710" sldId="761"/>
        </pc:sldMkLst>
        <pc:spChg chg="mod">
          <ac:chgData name="Antonio Chaves" userId="9f307884d93720a1" providerId="LiveId" clId="{5FCC1283-4CA9-479A-858A-9998315D08DA}" dt="2023-10-06T19:44:06.433" v="10876" actId="20577"/>
          <ac:spMkLst>
            <pc:docMk/>
            <pc:sldMk cId="1803648710" sldId="761"/>
            <ac:spMk id="3" creationId="{8115B7CD-EBC7-C742-58CE-D029F5141A7F}"/>
          </ac:spMkLst>
        </pc:spChg>
        <pc:spChg chg="add del mod">
          <ac:chgData name="Antonio Chaves" userId="9f307884d93720a1" providerId="LiveId" clId="{5FCC1283-4CA9-479A-858A-9998315D08DA}" dt="2023-10-06T13:32:46.719" v="10350" actId="478"/>
          <ac:spMkLst>
            <pc:docMk/>
            <pc:sldMk cId="1803648710" sldId="761"/>
            <ac:spMk id="9" creationId="{348C48EA-BC4C-D248-E737-8BA54B88CA6D}"/>
          </ac:spMkLst>
        </pc:spChg>
        <pc:spChg chg="add mod">
          <ac:chgData name="Antonio Chaves" userId="9f307884d93720a1" providerId="LiveId" clId="{5FCC1283-4CA9-479A-858A-9998315D08DA}" dt="2023-10-10T00:39:31.104" v="11842" actId="1038"/>
          <ac:spMkLst>
            <pc:docMk/>
            <pc:sldMk cId="1803648710" sldId="761"/>
            <ac:spMk id="9" creationId="{3FDDE100-300A-4505-8B98-03840BED2A01}"/>
          </ac:spMkLst>
        </pc:spChg>
        <pc:picChg chg="add del mod">
          <ac:chgData name="Antonio Chaves" userId="9f307884d93720a1" providerId="LiveId" clId="{5FCC1283-4CA9-479A-858A-9998315D08DA}" dt="2023-10-06T13:30:58.894" v="10342"/>
          <ac:picMkLst>
            <pc:docMk/>
            <pc:sldMk cId="1803648710" sldId="761"/>
            <ac:picMk id="2" creationId="{4507BF26-F32E-B266-DD63-35ADAA02AFCF}"/>
          </ac:picMkLst>
        </pc:picChg>
        <pc:picChg chg="add mod">
          <ac:chgData name="Antonio Chaves" userId="9f307884d93720a1" providerId="LiveId" clId="{5FCC1283-4CA9-479A-858A-9998315D08DA}" dt="2023-10-10T00:39:22.001" v="11835" actId="1038"/>
          <ac:picMkLst>
            <pc:docMk/>
            <pc:sldMk cId="1803648710" sldId="761"/>
            <ac:picMk id="2" creationId="{4C24EEC8-AEF7-4F26-5932-59F85BAA51B7}"/>
          </ac:picMkLst>
        </pc:picChg>
        <pc:picChg chg="add del mod">
          <ac:chgData name="Antonio Chaves" userId="9f307884d93720a1" providerId="LiveId" clId="{5FCC1283-4CA9-479A-858A-9998315D08DA}" dt="2023-10-06T13:30:58.894" v="10342"/>
          <ac:picMkLst>
            <pc:docMk/>
            <pc:sldMk cId="1803648710" sldId="761"/>
            <ac:picMk id="4" creationId="{27282C14-B57D-6D62-23FE-327930A252F3}"/>
          </ac:picMkLst>
        </pc:picChg>
        <pc:picChg chg="add del mod">
          <ac:chgData name="Antonio Chaves" userId="9f307884d93720a1" providerId="LiveId" clId="{5FCC1283-4CA9-479A-858A-9998315D08DA}" dt="2023-10-05T13:24:48.442" v="8622" actId="478"/>
          <ac:picMkLst>
            <pc:docMk/>
            <pc:sldMk cId="1803648710" sldId="761"/>
            <ac:picMk id="4" creationId="{733E9F2F-72A9-30A7-9F0B-A858E852EC38}"/>
          </ac:picMkLst>
        </pc:picChg>
        <pc:picChg chg="add del mod">
          <ac:chgData name="Antonio Chaves" userId="9f307884d93720a1" providerId="LiveId" clId="{5FCC1283-4CA9-479A-858A-9998315D08DA}" dt="2023-10-05T14:25:01.822" v="8689" actId="478"/>
          <ac:picMkLst>
            <pc:docMk/>
            <pc:sldMk cId="1803648710" sldId="761"/>
            <ac:picMk id="4" creationId="{A9648FE0-8353-2961-DC4A-E3E59CEDB28B}"/>
          </ac:picMkLst>
        </pc:picChg>
        <pc:picChg chg="add del mod">
          <ac:chgData name="Antonio Chaves" userId="9f307884d93720a1" providerId="LiveId" clId="{5FCC1283-4CA9-479A-858A-9998315D08DA}" dt="2023-10-06T18:15:10.539" v="10509" actId="478"/>
          <ac:picMkLst>
            <pc:docMk/>
            <pc:sldMk cId="1803648710" sldId="761"/>
            <ac:picMk id="4" creationId="{C4414248-4A21-18E2-BF0E-58E2322D42AC}"/>
          </ac:picMkLst>
        </pc:picChg>
        <pc:picChg chg="add del mod">
          <ac:chgData name="Antonio Chaves" userId="9f307884d93720a1" providerId="LiveId" clId="{5FCC1283-4CA9-479A-858A-9998315D08DA}" dt="2023-10-06T13:30:58.894" v="10342"/>
          <ac:picMkLst>
            <pc:docMk/>
            <pc:sldMk cId="1803648710" sldId="761"/>
            <ac:picMk id="5" creationId="{4FED55B8-1A21-FDE9-2266-293AA747D9C7}"/>
          </ac:picMkLst>
        </pc:picChg>
        <pc:picChg chg="del">
          <ac:chgData name="Antonio Chaves" userId="9f307884d93720a1" providerId="LiveId" clId="{5FCC1283-4CA9-479A-858A-9998315D08DA}" dt="2023-10-05T13:23:49.768" v="8618" actId="478"/>
          <ac:picMkLst>
            <pc:docMk/>
            <pc:sldMk cId="1803648710" sldId="761"/>
            <ac:picMk id="5" creationId="{CC4A9E0C-2E33-AF31-D93B-50800C46A3C9}"/>
          </ac:picMkLst>
        </pc:picChg>
        <pc:picChg chg="add del mod">
          <ac:chgData name="Antonio Chaves" userId="9f307884d93720a1" providerId="LiveId" clId="{5FCC1283-4CA9-479A-858A-9998315D08DA}" dt="2023-10-06T18:17:38.961" v="10516" actId="478"/>
          <ac:picMkLst>
            <pc:docMk/>
            <pc:sldMk cId="1803648710" sldId="761"/>
            <ac:picMk id="6" creationId="{3F9AC7F7-CF91-4A93-2745-6461DE66B18F}"/>
          </ac:picMkLst>
        </pc:picChg>
        <pc:picChg chg="add del mod">
          <ac:chgData name="Antonio Chaves" userId="9f307884d93720a1" providerId="LiveId" clId="{5FCC1283-4CA9-479A-858A-9998315D08DA}" dt="2023-10-06T13:30:17.431" v="10340" actId="478"/>
          <ac:picMkLst>
            <pc:docMk/>
            <pc:sldMk cId="1803648710" sldId="761"/>
            <ac:picMk id="6" creationId="{AECF0979-E785-F3F2-E7FB-6CE30A4D69EA}"/>
          </ac:picMkLst>
        </pc:picChg>
        <pc:picChg chg="add del mod">
          <ac:chgData name="Antonio Chaves" userId="9f307884d93720a1" providerId="LiveId" clId="{5FCC1283-4CA9-479A-858A-9998315D08DA}" dt="2023-10-05T14:25:59.408" v="8693" actId="478"/>
          <ac:picMkLst>
            <pc:docMk/>
            <pc:sldMk cId="1803648710" sldId="761"/>
            <ac:picMk id="7" creationId="{5B7983F9-58B1-D038-5856-FF8A288461A1}"/>
          </ac:picMkLst>
        </pc:picChg>
        <pc:picChg chg="add del mod">
          <ac:chgData name="Antonio Chaves" userId="9f307884d93720a1" providerId="LiveId" clId="{5FCC1283-4CA9-479A-858A-9998315D08DA}" dt="2023-10-06T13:30:58.894" v="10342"/>
          <ac:picMkLst>
            <pc:docMk/>
            <pc:sldMk cId="1803648710" sldId="761"/>
            <ac:picMk id="7" creationId="{E75AA95E-DFFC-8BEB-22D8-E5A91340F591}"/>
          </ac:picMkLst>
        </pc:picChg>
        <pc:picChg chg="add del mod">
          <ac:chgData name="Antonio Chaves" userId="9f307884d93720a1" providerId="LiveId" clId="{5FCC1283-4CA9-479A-858A-9998315D08DA}" dt="2023-10-06T13:32:48.997" v="10351" actId="478"/>
          <ac:picMkLst>
            <pc:docMk/>
            <pc:sldMk cId="1803648710" sldId="761"/>
            <ac:picMk id="8" creationId="{73A1502B-DBDA-FFE1-1590-83D3B7F78E9E}"/>
          </ac:picMkLst>
        </pc:picChg>
        <pc:picChg chg="add del mod">
          <ac:chgData name="Antonio Chaves" userId="9f307884d93720a1" providerId="LiveId" clId="{5FCC1283-4CA9-479A-858A-9998315D08DA}" dt="2023-10-07T12:20:23.376" v="11108" actId="478"/>
          <ac:picMkLst>
            <pc:docMk/>
            <pc:sldMk cId="1803648710" sldId="761"/>
            <ac:picMk id="8" creationId="{D02B090C-FB13-9182-A9DE-970A555CFC8E}"/>
          </ac:picMkLst>
        </pc:picChg>
        <pc:picChg chg="add del mod">
          <ac:chgData name="Antonio Chaves" userId="9f307884d93720a1" providerId="LiveId" clId="{5FCC1283-4CA9-479A-858A-9998315D08DA}" dt="2023-10-06T13:32:42.793" v="10349" actId="478"/>
          <ac:picMkLst>
            <pc:docMk/>
            <pc:sldMk cId="1803648710" sldId="761"/>
            <ac:picMk id="10" creationId="{7DB05772-308F-5082-7C5A-6F64649D6CDF}"/>
          </ac:picMkLst>
        </pc:picChg>
        <pc:picChg chg="add del mod">
          <ac:chgData name="Antonio Chaves" userId="9f307884d93720a1" providerId="LiveId" clId="{5FCC1283-4CA9-479A-858A-9998315D08DA}" dt="2023-10-06T13:31:46.366" v="10347" actId="478"/>
          <ac:picMkLst>
            <pc:docMk/>
            <pc:sldMk cId="1803648710" sldId="761"/>
            <ac:picMk id="11" creationId="{5CDB35A0-492E-4535-80D8-D6085C523154}"/>
          </ac:picMkLst>
        </pc:picChg>
        <pc:picChg chg="add del mod">
          <ac:chgData name="Antonio Chaves" userId="9f307884d93720a1" providerId="LiveId" clId="{5FCC1283-4CA9-479A-858A-9998315D08DA}" dt="2023-10-06T13:31:43.675" v="10346" actId="478"/>
          <ac:picMkLst>
            <pc:docMk/>
            <pc:sldMk cId="1803648710" sldId="761"/>
            <ac:picMk id="12" creationId="{2F970515-84B0-B648-6CDC-1876AAF6EB69}"/>
          </ac:picMkLst>
        </pc:picChg>
        <pc:picChg chg="add del mod">
          <ac:chgData name="Antonio Chaves" userId="9f307884d93720a1" providerId="LiveId" clId="{5FCC1283-4CA9-479A-858A-9998315D08DA}" dt="2023-10-06T13:34:57.717" v="10360" actId="478"/>
          <ac:picMkLst>
            <pc:docMk/>
            <pc:sldMk cId="1803648710" sldId="761"/>
            <ac:picMk id="14" creationId="{9F81BE2A-570E-D94E-3EAD-C5096BA22AD7}"/>
          </ac:picMkLst>
        </pc:picChg>
        <pc:picChg chg="add del mod">
          <ac:chgData name="Antonio Chaves" userId="9f307884d93720a1" providerId="LiveId" clId="{5FCC1283-4CA9-479A-858A-9998315D08DA}" dt="2023-10-06T18:13:15.582" v="10503" actId="478"/>
          <ac:picMkLst>
            <pc:docMk/>
            <pc:sldMk cId="1803648710" sldId="761"/>
            <ac:picMk id="16" creationId="{DA68B032-1349-DBFA-CB00-5E3ED3977EFB}"/>
          </ac:picMkLst>
        </pc:picChg>
      </pc:sldChg>
      <pc:sldChg chg="addSp delSp modSp add mod ord">
        <pc:chgData name="Antonio Chaves" userId="9f307884d93720a1" providerId="LiveId" clId="{5FCC1283-4CA9-479A-858A-9998315D08DA}" dt="2023-10-07T15:23:48.636" v="11272" actId="1076"/>
        <pc:sldMkLst>
          <pc:docMk/>
          <pc:sldMk cId="3473178638" sldId="762"/>
        </pc:sldMkLst>
        <pc:spChg chg="mod">
          <ac:chgData name="Antonio Chaves" userId="9f307884d93720a1" providerId="LiveId" clId="{5FCC1283-4CA9-479A-858A-9998315D08DA}" dt="2023-10-06T19:44:16.138" v="10878" actId="20577"/>
          <ac:spMkLst>
            <pc:docMk/>
            <pc:sldMk cId="3473178638" sldId="762"/>
            <ac:spMk id="3" creationId="{8115B7CD-EBC7-C742-58CE-D029F5141A7F}"/>
          </ac:spMkLst>
        </pc:spChg>
        <pc:picChg chg="add mod">
          <ac:chgData name="Antonio Chaves" userId="9f307884d93720a1" providerId="LiveId" clId="{5FCC1283-4CA9-479A-858A-9998315D08DA}" dt="2023-10-07T15:23:48.636" v="11272" actId="1076"/>
          <ac:picMkLst>
            <pc:docMk/>
            <pc:sldMk cId="3473178638" sldId="762"/>
            <ac:picMk id="4" creationId="{413D567D-2290-4DD4-7DFE-F58313EB030E}"/>
          </ac:picMkLst>
        </pc:picChg>
        <pc:picChg chg="del">
          <ac:chgData name="Antonio Chaves" userId="9f307884d93720a1" providerId="LiveId" clId="{5FCC1283-4CA9-479A-858A-9998315D08DA}" dt="2023-10-05T14:40:42.484" v="8761" actId="478"/>
          <ac:picMkLst>
            <pc:docMk/>
            <pc:sldMk cId="3473178638" sldId="762"/>
            <ac:picMk id="6" creationId="{AECF0979-E785-F3F2-E7FB-6CE30A4D69EA}"/>
          </ac:picMkLst>
        </pc:picChg>
      </pc:sldChg>
      <pc:sldChg chg="modSp add mod">
        <pc:chgData name="Antonio Chaves" userId="9f307884d93720a1" providerId="LiveId" clId="{5FCC1283-4CA9-479A-858A-9998315D08DA}" dt="2023-10-07T23:10:51.644" v="11478" actId="1035"/>
        <pc:sldMkLst>
          <pc:docMk/>
          <pc:sldMk cId="1183860142" sldId="763"/>
        </pc:sldMkLst>
        <pc:spChg chg="mod">
          <ac:chgData name="Antonio Chaves" userId="9f307884d93720a1" providerId="LiveId" clId="{5FCC1283-4CA9-479A-858A-9998315D08DA}" dt="2023-10-07T23:10:36.204" v="11462" actId="1036"/>
          <ac:spMkLst>
            <pc:docMk/>
            <pc:sldMk cId="1183860142" sldId="763"/>
            <ac:spMk id="2" creationId="{3A11F75F-780C-907D-4DA0-5C3AF471CD9E}"/>
          </ac:spMkLst>
        </pc:spChg>
        <pc:spChg chg="mod">
          <ac:chgData name="Antonio Chaves" userId="9f307884d93720a1" providerId="LiveId" clId="{5FCC1283-4CA9-479A-858A-9998315D08DA}" dt="2023-10-07T23:10:24.216" v="11448" actId="1076"/>
          <ac:spMkLst>
            <pc:docMk/>
            <pc:sldMk cId="1183860142" sldId="763"/>
            <ac:spMk id="3" creationId="{8115B7CD-EBC7-C742-58CE-D029F5141A7F}"/>
          </ac:spMkLst>
        </pc:spChg>
        <pc:picChg chg="mod">
          <ac:chgData name="Antonio Chaves" userId="9f307884d93720a1" providerId="LiveId" clId="{5FCC1283-4CA9-479A-858A-9998315D08DA}" dt="2023-10-07T23:10:36.204" v="11462" actId="1036"/>
          <ac:picMkLst>
            <pc:docMk/>
            <pc:sldMk cId="1183860142" sldId="763"/>
            <ac:picMk id="4" creationId="{D9B22A0B-2DE3-017E-A3A6-A8CD2AF62CEA}"/>
          </ac:picMkLst>
        </pc:picChg>
        <pc:picChg chg="mod">
          <ac:chgData name="Antonio Chaves" userId="9f307884d93720a1" providerId="LiveId" clId="{5FCC1283-4CA9-479A-858A-9998315D08DA}" dt="2023-10-07T23:10:51.644" v="11478" actId="1035"/>
          <ac:picMkLst>
            <pc:docMk/>
            <pc:sldMk cId="1183860142" sldId="763"/>
            <ac:picMk id="5" creationId="{CC4A9E0C-2E33-AF31-D93B-50800C46A3C9}"/>
          </ac:picMkLst>
        </pc:picChg>
        <pc:picChg chg="mod">
          <ac:chgData name="Antonio Chaves" userId="9f307884d93720a1" providerId="LiveId" clId="{5FCC1283-4CA9-479A-858A-9998315D08DA}" dt="2023-10-07T23:10:51.644" v="11478" actId="1035"/>
          <ac:picMkLst>
            <pc:docMk/>
            <pc:sldMk cId="1183860142" sldId="763"/>
            <ac:picMk id="6" creationId="{39D83D18-E921-9CA1-DCD9-D05859982727}"/>
          </ac:picMkLst>
        </pc:picChg>
        <pc:picChg chg="mod">
          <ac:chgData name="Antonio Chaves" userId="9f307884d93720a1" providerId="LiveId" clId="{5FCC1283-4CA9-479A-858A-9998315D08DA}" dt="2023-10-07T23:10:51.644" v="11478" actId="1035"/>
          <ac:picMkLst>
            <pc:docMk/>
            <pc:sldMk cId="1183860142" sldId="763"/>
            <ac:picMk id="8" creationId="{B3596D0D-45CF-A8D2-8664-D530F97E380D}"/>
          </ac:picMkLst>
        </pc:picChg>
        <pc:picChg chg="mod">
          <ac:chgData name="Antonio Chaves" userId="9f307884d93720a1" providerId="LiveId" clId="{5FCC1283-4CA9-479A-858A-9998315D08DA}" dt="2023-10-07T23:10:51.644" v="11478" actId="1035"/>
          <ac:picMkLst>
            <pc:docMk/>
            <pc:sldMk cId="1183860142" sldId="763"/>
            <ac:picMk id="9" creationId="{C83BF8C0-C8E1-6096-C661-39E5FA9CE616}"/>
          </ac:picMkLst>
        </pc:picChg>
        <pc:picChg chg="mod">
          <ac:chgData name="Antonio Chaves" userId="9f307884d93720a1" providerId="LiveId" clId="{5FCC1283-4CA9-479A-858A-9998315D08DA}" dt="2023-10-07T23:10:51.644" v="11478" actId="1035"/>
          <ac:picMkLst>
            <pc:docMk/>
            <pc:sldMk cId="1183860142" sldId="763"/>
            <ac:picMk id="10" creationId="{284DDC16-17AB-EFAF-023E-075D0E60AAAF}"/>
          </ac:picMkLst>
        </pc:picChg>
        <pc:picChg chg="mod">
          <ac:chgData name="Antonio Chaves" userId="9f307884d93720a1" providerId="LiveId" clId="{5FCC1283-4CA9-479A-858A-9998315D08DA}" dt="2023-10-07T23:10:51.644" v="11478" actId="1035"/>
          <ac:picMkLst>
            <pc:docMk/>
            <pc:sldMk cId="1183860142" sldId="763"/>
            <ac:picMk id="12" creationId="{529451EF-9417-C30E-0C26-473AA6A49A40}"/>
          </ac:picMkLst>
        </pc:picChg>
        <pc:picChg chg="mod">
          <ac:chgData name="Antonio Chaves" userId="9f307884d93720a1" providerId="LiveId" clId="{5FCC1283-4CA9-479A-858A-9998315D08DA}" dt="2023-10-07T23:10:51.644" v="11478" actId="1035"/>
          <ac:picMkLst>
            <pc:docMk/>
            <pc:sldMk cId="1183860142" sldId="763"/>
            <ac:picMk id="13" creationId="{343FBBB1-A744-E977-BE88-2ECB5FFAA9FB}"/>
          </ac:picMkLst>
        </pc:picChg>
      </pc:sldChg>
      <pc:sldChg chg="addSp delSp modSp add del mod">
        <pc:chgData name="Antonio Chaves" userId="9f307884d93720a1" providerId="LiveId" clId="{5FCC1283-4CA9-479A-858A-9998315D08DA}" dt="2023-10-06T18:31:37.156" v="10667" actId="47"/>
        <pc:sldMkLst>
          <pc:docMk/>
          <pc:sldMk cId="372676725" sldId="764"/>
        </pc:sldMkLst>
        <pc:picChg chg="add mod">
          <ac:chgData name="Antonio Chaves" userId="9f307884d93720a1" providerId="LiveId" clId="{5FCC1283-4CA9-479A-858A-9998315D08DA}" dt="2023-10-06T13:38:22.376" v="10383" actId="1076"/>
          <ac:picMkLst>
            <pc:docMk/>
            <pc:sldMk cId="372676725" sldId="764"/>
            <ac:picMk id="4" creationId="{6B011BB4-33C4-1E58-5D57-2312200BFD19}"/>
          </ac:picMkLst>
        </pc:picChg>
        <pc:picChg chg="del">
          <ac:chgData name="Antonio Chaves" userId="9f307884d93720a1" providerId="LiveId" clId="{5FCC1283-4CA9-479A-858A-9998315D08DA}" dt="2023-10-06T13:37:30.387" v="10372" actId="478"/>
          <ac:picMkLst>
            <pc:docMk/>
            <pc:sldMk cId="372676725" sldId="764"/>
            <ac:picMk id="16" creationId="{DA68B032-1349-DBFA-CB00-5E3ED3977EFB}"/>
          </ac:picMkLst>
        </pc:picChg>
      </pc:sldChg>
      <pc:sldChg chg="new del">
        <pc:chgData name="Antonio Chaves" userId="9f307884d93720a1" providerId="LiveId" clId="{5FCC1283-4CA9-479A-858A-9998315D08DA}" dt="2023-10-05T22:10:13.385" v="9242" actId="47"/>
        <pc:sldMkLst>
          <pc:docMk/>
          <pc:sldMk cId="2692515648" sldId="764"/>
        </pc:sldMkLst>
      </pc:sldChg>
      <pc:sldChg chg="new del">
        <pc:chgData name="Antonio Chaves" userId="9f307884d93720a1" providerId="LiveId" clId="{5FCC1283-4CA9-479A-858A-9998315D08DA}" dt="2023-10-05T22:55:51.629" v="9616" actId="680"/>
        <pc:sldMkLst>
          <pc:docMk/>
          <pc:sldMk cId="3482538545" sldId="764"/>
        </pc:sldMkLst>
      </pc:sldChg>
      <pc:sldChg chg="new del">
        <pc:chgData name="Antonio Chaves" userId="9f307884d93720a1" providerId="LiveId" clId="{5FCC1283-4CA9-479A-858A-9998315D08DA}" dt="2023-10-05T22:55:51.300" v="9615" actId="680"/>
        <pc:sldMkLst>
          <pc:docMk/>
          <pc:sldMk cId="1500097999" sldId="765"/>
        </pc:sldMkLst>
      </pc:sldChg>
      <pc:sldChg chg="addSp delSp modSp add del mod">
        <pc:chgData name="Antonio Chaves" userId="9f307884d93720a1" providerId="LiveId" clId="{5FCC1283-4CA9-479A-858A-9998315D08DA}" dt="2023-10-07T20:31:23.345" v="11395" actId="47"/>
        <pc:sldMkLst>
          <pc:docMk/>
          <pc:sldMk cId="3074030781" sldId="765"/>
        </pc:sldMkLst>
        <pc:spChg chg="mod">
          <ac:chgData name="Antonio Chaves" userId="9f307884d93720a1" providerId="LiveId" clId="{5FCC1283-4CA9-479A-858A-9998315D08DA}" dt="2023-10-07T14:41:18.580" v="11140" actId="20577"/>
          <ac:spMkLst>
            <pc:docMk/>
            <pc:sldMk cId="3074030781" sldId="765"/>
            <ac:spMk id="3" creationId="{72032C8F-AA8B-AE1C-7770-DC67B00AEB8D}"/>
          </ac:spMkLst>
        </pc:spChg>
        <pc:spChg chg="add del mod">
          <ac:chgData name="Antonio Chaves" userId="9f307884d93720a1" providerId="LiveId" clId="{5FCC1283-4CA9-479A-858A-9998315D08DA}" dt="2023-10-07T12:20:42.362" v="11112" actId="478"/>
          <ac:spMkLst>
            <pc:docMk/>
            <pc:sldMk cId="3074030781" sldId="765"/>
            <ac:spMk id="9" creationId="{44B11E6D-B9B7-7DFD-7FF3-F074D6CEE524}"/>
          </ac:spMkLst>
        </pc:spChg>
        <pc:picChg chg="add del mod">
          <ac:chgData name="Antonio Chaves" userId="9f307884d93720a1" providerId="LiveId" clId="{5FCC1283-4CA9-479A-858A-9998315D08DA}" dt="2023-10-07T14:47:45.401" v="11149" actId="478"/>
          <ac:picMkLst>
            <pc:docMk/>
            <pc:sldMk cId="3074030781" sldId="765"/>
            <ac:picMk id="2" creationId="{69238035-E32C-083A-8FB0-43E75370A3A4}"/>
          </ac:picMkLst>
        </pc:picChg>
        <pc:picChg chg="add del mod">
          <ac:chgData name="Antonio Chaves" userId="9f307884d93720a1" providerId="LiveId" clId="{5FCC1283-4CA9-479A-858A-9998315D08DA}" dt="2023-10-07T14:38:15.767" v="11124" actId="478"/>
          <ac:picMkLst>
            <pc:docMk/>
            <pc:sldMk cId="3074030781" sldId="765"/>
            <ac:picMk id="2" creationId="{81C9ED05-C3FF-EA94-4DBB-D331EA9AD56D}"/>
          </ac:picMkLst>
        </pc:picChg>
        <pc:picChg chg="del">
          <ac:chgData name="Antonio Chaves" userId="9f307884d93720a1" providerId="LiveId" clId="{5FCC1283-4CA9-479A-858A-9998315D08DA}" dt="2023-10-06T18:11:42.935" v="10495" actId="478"/>
          <ac:picMkLst>
            <pc:docMk/>
            <pc:sldMk cId="3074030781" sldId="765"/>
            <ac:picMk id="4" creationId="{998D975F-D836-9D59-A61E-D8DE945D023C}"/>
          </ac:picMkLst>
        </pc:picChg>
        <pc:picChg chg="add del mod">
          <ac:chgData name="Antonio Chaves" userId="9f307884d93720a1" providerId="LiveId" clId="{5FCC1283-4CA9-479A-858A-9998315D08DA}" dt="2023-10-07T14:47:45.401" v="11149" actId="478"/>
          <ac:picMkLst>
            <pc:docMk/>
            <pc:sldMk cId="3074030781" sldId="765"/>
            <ac:picMk id="4" creationId="{A0DBCF7B-F2D0-290A-93E1-02B09A101DD3}"/>
          </ac:picMkLst>
        </pc:picChg>
        <pc:picChg chg="add del mod">
          <ac:chgData name="Antonio Chaves" userId="9f307884d93720a1" providerId="LiveId" clId="{5FCC1283-4CA9-479A-858A-9998315D08DA}" dt="2023-10-06T18:19:16.930" v="10522" actId="478"/>
          <ac:picMkLst>
            <pc:docMk/>
            <pc:sldMk cId="3074030781" sldId="765"/>
            <ac:picMk id="5" creationId="{2ACF8C4A-2443-3BA1-A72D-044AD5E03B9A}"/>
          </ac:picMkLst>
        </pc:picChg>
        <pc:picChg chg="add del mod">
          <ac:chgData name="Antonio Chaves" userId="9f307884d93720a1" providerId="LiveId" clId="{5FCC1283-4CA9-479A-858A-9998315D08DA}" dt="2023-10-07T14:49:43.760" v="11150" actId="478"/>
          <ac:picMkLst>
            <pc:docMk/>
            <pc:sldMk cId="3074030781" sldId="765"/>
            <ac:picMk id="5" creationId="{DF71BD20-C5D4-3E24-B732-B33ED83B1F7B}"/>
          </ac:picMkLst>
        </pc:picChg>
        <pc:picChg chg="add del mod">
          <ac:chgData name="Antonio Chaves" userId="9f307884d93720a1" providerId="LiveId" clId="{5FCC1283-4CA9-479A-858A-9998315D08DA}" dt="2023-10-07T14:47:45.401" v="11149" actId="478"/>
          <ac:picMkLst>
            <pc:docMk/>
            <pc:sldMk cId="3074030781" sldId="765"/>
            <ac:picMk id="6" creationId="{B08B46E2-DF59-2667-BC0D-2AF0E0B63925}"/>
          </ac:picMkLst>
        </pc:picChg>
        <pc:picChg chg="add del mod">
          <ac:chgData name="Antonio Chaves" userId="9f307884d93720a1" providerId="LiveId" clId="{5FCC1283-4CA9-479A-858A-9998315D08DA}" dt="2023-10-07T12:20:39.342" v="11111" actId="478"/>
          <ac:picMkLst>
            <pc:docMk/>
            <pc:sldMk cId="3074030781" sldId="765"/>
            <ac:picMk id="7" creationId="{1EB6129A-E7FA-4019-7E81-470AEFBC589D}"/>
          </ac:picMkLst>
        </pc:picChg>
        <pc:picChg chg="add del mod">
          <ac:chgData name="Antonio Chaves" userId="9f307884d93720a1" providerId="LiveId" clId="{5FCC1283-4CA9-479A-858A-9998315D08DA}" dt="2023-10-07T14:47:45.401" v="11149" actId="478"/>
          <ac:picMkLst>
            <pc:docMk/>
            <pc:sldMk cId="3074030781" sldId="765"/>
            <ac:picMk id="7" creationId="{2FCD7D82-2B68-3A2F-C800-DBDF24888EB5}"/>
          </ac:picMkLst>
        </pc:picChg>
        <pc:picChg chg="add del mod">
          <ac:chgData name="Antonio Chaves" userId="9f307884d93720a1" providerId="LiveId" clId="{5FCC1283-4CA9-479A-858A-9998315D08DA}" dt="2023-10-07T14:50:04.103" v="11154" actId="478"/>
          <ac:picMkLst>
            <pc:docMk/>
            <pc:sldMk cId="3074030781" sldId="765"/>
            <ac:picMk id="9" creationId="{D908392F-7248-D913-56C0-1BB851AFDE62}"/>
          </ac:picMkLst>
        </pc:picChg>
        <pc:picChg chg="add mod">
          <ac:chgData name="Antonio Chaves" userId="9f307884d93720a1" providerId="LiveId" clId="{5FCC1283-4CA9-479A-858A-9998315D08DA}" dt="2023-10-07T14:54:50.436" v="11179" actId="1076"/>
          <ac:picMkLst>
            <pc:docMk/>
            <pc:sldMk cId="3074030781" sldId="765"/>
            <ac:picMk id="11" creationId="{FE22CB70-3086-BE02-C746-831C9BA3ABBD}"/>
          </ac:picMkLst>
        </pc:picChg>
      </pc:sldChg>
      <pc:sldChg chg="addSp delSp modSp add del mod">
        <pc:chgData name="Antonio Chaves" userId="9f307884d93720a1" providerId="LiveId" clId="{5FCC1283-4CA9-479A-858A-9998315D08DA}" dt="2023-10-06T18:38:28.767" v="10686" actId="47"/>
        <pc:sldMkLst>
          <pc:docMk/>
          <pc:sldMk cId="482305317" sldId="766"/>
        </pc:sldMkLst>
        <pc:spChg chg="del">
          <ac:chgData name="Antonio Chaves" userId="9f307884d93720a1" providerId="LiveId" clId="{5FCC1283-4CA9-479A-858A-9998315D08DA}" dt="2023-10-06T18:37:37.684" v="10679" actId="478"/>
          <ac:spMkLst>
            <pc:docMk/>
            <pc:sldMk cId="482305317" sldId="766"/>
            <ac:spMk id="3" creationId="{D9269CB5-351D-B95D-F071-7A4349E41800}"/>
          </ac:spMkLst>
        </pc:spChg>
        <pc:picChg chg="del">
          <ac:chgData name="Antonio Chaves" userId="9f307884d93720a1" providerId="LiveId" clId="{5FCC1283-4CA9-479A-858A-9998315D08DA}" dt="2023-10-06T18:37:37.684" v="10679" actId="478"/>
          <ac:picMkLst>
            <pc:docMk/>
            <pc:sldMk cId="482305317" sldId="766"/>
            <ac:picMk id="4" creationId="{E8E31369-9361-5B87-D760-529363D8A1D4}"/>
          </ac:picMkLst>
        </pc:picChg>
        <pc:picChg chg="add mod">
          <ac:chgData name="Antonio Chaves" userId="9f307884d93720a1" providerId="LiveId" clId="{5FCC1283-4CA9-479A-858A-9998315D08DA}" dt="2023-10-06T18:38:00.573" v="10685" actId="1076"/>
          <ac:picMkLst>
            <pc:docMk/>
            <pc:sldMk cId="482305317" sldId="766"/>
            <ac:picMk id="5" creationId="{9A025424-EF57-FA5C-ADEF-C77249102F6A}"/>
          </ac:picMkLst>
        </pc:picChg>
        <pc:picChg chg="del">
          <ac:chgData name="Antonio Chaves" userId="9f307884d93720a1" providerId="LiveId" clId="{5FCC1283-4CA9-479A-858A-9998315D08DA}" dt="2023-10-06T18:37:37.684" v="10679" actId="478"/>
          <ac:picMkLst>
            <pc:docMk/>
            <pc:sldMk cId="482305317" sldId="766"/>
            <ac:picMk id="6" creationId="{741CF5FA-DF12-E63E-E2B2-172147346330}"/>
          </ac:picMkLst>
        </pc:picChg>
        <pc:picChg chg="del">
          <ac:chgData name="Antonio Chaves" userId="9f307884d93720a1" providerId="LiveId" clId="{5FCC1283-4CA9-479A-858A-9998315D08DA}" dt="2023-10-06T18:37:37.684" v="10679" actId="478"/>
          <ac:picMkLst>
            <pc:docMk/>
            <pc:sldMk cId="482305317" sldId="766"/>
            <ac:picMk id="7" creationId="{55936FE6-5E80-77A3-C0EC-06F7912DF5FC}"/>
          </ac:picMkLst>
        </pc:picChg>
        <pc:picChg chg="del">
          <ac:chgData name="Antonio Chaves" userId="9f307884d93720a1" providerId="LiveId" clId="{5FCC1283-4CA9-479A-858A-9998315D08DA}" dt="2023-10-06T18:37:37.684" v="10679" actId="478"/>
          <ac:picMkLst>
            <pc:docMk/>
            <pc:sldMk cId="482305317" sldId="766"/>
            <ac:picMk id="18" creationId="{4C3E823F-8645-2012-B158-574EF074F7A3}"/>
          </ac:picMkLst>
        </pc:picChg>
        <pc:picChg chg="del">
          <ac:chgData name="Antonio Chaves" userId="9f307884d93720a1" providerId="LiveId" clId="{5FCC1283-4CA9-479A-858A-9998315D08DA}" dt="2023-10-06T18:37:37.684" v="10679" actId="478"/>
          <ac:picMkLst>
            <pc:docMk/>
            <pc:sldMk cId="482305317" sldId="766"/>
            <ac:picMk id="20" creationId="{550D44F6-8ED6-2EEE-5A38-B790FD54E2FD}"/>
          </ac:picMkLst>
        </pc:picChg>
        <pc:picChg chg="del">
          <ac:chgData name="Antonio Chaves" userId="9f307884d93720a1" providerId="LiveId" clId="{5FCC1283-4CA9-479A-858A-9998315D08DA}" dt="2023-10-06T18:37:37.684" v="10679" actId="478"/>
          <ac:picMkLst>
            <pc:docMk/>
            <pc:sldMk cId="482305317" sldId="766"/>
            <ac:picMk id="22" creationId="{634A9DA1-1623-F939-D84E-75470F7C4756}"/>
          </ac:picMkLst>
        </pc:picChg>
        <pc:picChg chg="del">
          <ac:chgData name="Antonio Chaves" userId="9f307884d93720a1" providerId="LiveId" clId="{5FCC1283-4CA9-479A-858A-9998315D08DA}" dt="2023-10-06T18:37:37.684" v="10679" actId="478"/>
          <ac:picMkLst>
            <pc:docMk/>
            <pc:sldMk cId="482305317" sldId="766"/>
            <ac:picMk id="26" creationId="{0D36AA49-0632-FCDB-FC59-41AB85E08452}"/>
          </ac:picMkLst>
        </pc:picChg>
        <pc:picChg chg="del">
          <ac:chgData name="Antonio Chaves" userId="9f307884d93720a1" providerId="LiveId" clId="{5FCC1283-4CA9-479A-858A-9998315D08DA}" dt="2023-10-06T18:37:37.684" v="10679" actId="478"/>
          <ac:picMkLst>
            <pc:docMk/>
            <pc:sldMk cId="482305317" sldId="766"/>
            <ac:picMk id="45" creationId="{C86990DF-BC87-0BE6-1EFA-DFF9A2535255}"/>
          </ac:picMkLst>
        </pc:picChg>
        <pc:picChg chg="del">
          <ac:chgData name="Antonio Chaves" userId="9f307884d93720a1" providerId="LiveId" clId="{5FCC1283-4CA9-479A-858A-9998315D08DA}" dt="2023-10-06T18:37:37.684" v="10679" actId="478"/>
          <ac:picMkLst>
            <pc:docMk/>
            <pc:sldMk cId="482305317" sldId="766"/>
            <ac:picMk id="82" creationId="{BD1A975C-3078-2E40-BCA8-6CABA847EDD3}"/>
          </ac:picMkLst>
        </pc:picChg>
        <pc:picChg chg="del">
          <ac:chgData name="Antonio Chaves" userId="9f307884d93720a1" providerId="LiveId" clId="{5FCC1283-4CA9-479A-858A-9998315D08DA}" dt="2023-10-06T18:37:37.684" v="10679" actId="478"/>
          <ac:picMkLst>
            <pc:docMk/>
            <pc:sldMk cId="482305317" sldId="766"/>
            <ac:picMk id="84" creationId="{8A7A78DB-D743-ADE5-76AA-A466376BF888}"/>
          </ac:picMkLst>
        </pc:picChg>
        <pc:picChg chg="del">
          <ac:chgData name="Antonio Chaves" userId="9f307884d93720a1" providerId="LiveId" clId="{5FCC1283-4CA9-479A-858A-9998315D08DA}" dt="2023-10-06T18:37:37.684" v="10679" actId="478"/>
          <ac:picMkLst>
            <pc:docMk/>
            <pc:sldMk cId="482305317" sldId="766"/>
            <ac:picMk id="85" creationId="{18DC35EC-599E-12B4-7ADB-3DCA5A0672FD}"/>
          </ac:picMkLst>
        </pc:picChg>
        <pc:picChg chg="del">
          <ac:chgData name="Antonio Chaves" userId="9f307884d93720a1" providerId="LiveId" clId="{5FCC1283-4CA9-479A-858A-9998315D08DA}" dt="2023-10-06T18:37:37.684" v="10679" actId="478"/>
          <ac:picMkLst>
            <pc:docMk/>
            <pc:sldMk cId="482305317" sldId="766"/>
            <ac:picMk id="86" creationId="{12322243-16C6-D1A6-BCAE-888E6E9BC83E}"/>
          </ac:picMkLst>
        </pc:picChg>
        <pc:picChg chg="del">
          <ac:chgData name="Antonio Chaves" userId="9f307884d93720a1" providerId="LiveId" clId="{5FCC1283-4CA9-479A-858A-9998315D08DA}" dt="2023-10-06T18:37:37.684" v="10679" actId="478"/>
          <ac:picMkLst>
            <pc:docMk/>
            <pc:sldMk cId="482305317" sldId="766"/>
            <ac:picMk id="87" creationId="{0B480327-4834-0CD9-3977-94CCFAD98073}"/>
          </ac:picMkLst>
        </pc:picChg>
        <pc:picChg chg="del">
          <ac:chgData name="Antonio Chaves" userId="9f307884d93720a1" providerId="LiveId" clId="{5FCC1283-4CA9-479A-858A-9998315D08DA}" dt="2023-10-06T18:37:37.684" v="10679" actId="478"/>
          <ac:picMkLst>
            <pc:docMk/>
            <pc:sldMk cId="482305317" sldId="766"/>
            <ac:picMk id="88" creationId="{AB99392F-36A0-9E7F-36B3-A85B44AD4399}"/>
          </ac:picMkLst>
        </pc:picChg>
        <pc:picChg chg="del">
          <ac:chgData name="Antonio Chaves" userId="9f307884d93720a1" providerId="LiveId" clId="{5FCC1283-4CA9-479A-858A-9998315D08DA}" dt="2023-10-06T18:37:37.684" v="10679" actId="478"/>
          <ac:picMkLst>
            <pc:docMk/>
            <pc:sldMk cId="482305317" sldId="766"/>
            <ac:picMk id="89" creationId="{78C9A309-D633-F2A8-6608-A1B52147C4F1}"/>
          </ac:picMkLst>
        </pc:picChg>
        <pc:picChg chg="del">
          <ac:chgData name="Antonio Chaves" userId="9f307884d93720a1" providerId="LiveId" clId="{5FCC1283-4CA9-479A-858A-9998315D08DA}" dt="2023-10-06T18:37:37.684" v="10679" actId="478"/>
          <ac:picMkLst>
            <pc:docMk/>
            <pc:sldMk cId="482305317" sldId="766"/>
            <ac:picMk id="90" creationId="{A3D5ACC8-EFCF-A82A-2056-015571CCDCAA}"/>
          </ac:picMkLst>
        </pc:picChg>
      </pc:sldChg>
      <pc:sldChg chg="addSp delSp modSp add mod ord">
        <pc:chgData name="Antonio Chaves" userId="9f307884d93720a1" providerId="LiveId" clId="{5FCC1283-4CA9-479A-858A-9998315D08DA}" dt="2023-10-07T00:30:23.729" v="11039" actId="255"/>
        <pc:sldMkLst>
          <pc:docMk/>
          <pc:sldMk cId="2263572518" sldId="766"/>
        </pc:sldMkLst>
        <pc:spChg chg="del">
          <ac:chgData name="Antonio Chaves" userId="9f307884d93720a1" providerId="LiveId" clId="{5FCC1283-4CA9-479A-858A-9998315D08DA}" dt="2023-10-06T19:44:32.082" v="10879" actId="478"/>
          <ac:spMkLst>
            <pc:docMk/>
            <pc:sldMk cId="2263572518" sldId="766"/>
            <ac:spMk id="3" creationId="{D9269CB5-351D-B95D-F071-7A4349E41800}"/>
          </ac:spMkLst>
        </pc:spChg>
        <pc:spChg chg="add mod">
          <ac:chgData name="Antonio Chaves" userId="9f307884d93720a1" providerId="LiveId" clId="{5FCC1283-4CA9-479A-858A-9998315D08DA}" dt="2023-10-07T00:30:23.729" v="11039" actId="255"/>
          <ac:spMkLst>
            <pc:docMk/>
            <pc:sldMk cId="2263572518" sldId="766"/>
            <ac:spMk id="4" creationId="{B784BFF5-516A-D537-F671-581BE4822269}"/>
          </ac:spMkLst>
        </pc:spChg>
        <pc:spChg chg="mod">
          <ac:chgData name="Antonio Chaves" userId="9f307884d93720a1" providerId="LiveId" clId="{5FCC1283-4CA9-479A-858A-9998315D08DA}" dt="2023-10-06T19:58:17.304" v="10954" actId="1076"/>
          <ac:spMkLst>
            <pc:docMk/>
            <pc:sldMk cId="2263572518" sldId="766"/>
            <ac:spMk id="9" creationId="{71ADE353-8F0E-FF6B-EB60-4D455198BC43}"/>
          </ac:spMkLst>
        </pc:spChg>
        <pc:picChg chg="add mod">
          <ac:chgData name="Antonio Chaves" userId="9f307884d93720a1" providerId="LiveId" clId="{5FCC1283-4CA9-479A-858A-9998315D08DA}" dt="2023-10-06T19:58:12.309" v="10953" actId="1038"/>
          <ac:picMkLst>
            <pc:docMk/>
            <pc:sldMk cId="2263572518" sldId="766"/>
            <ac:picMk id="3" creationId="{B483F632-1291-7140-22BB-80DDA8E99632}"/>
          </ac:picMkLst>
        </pc:picChg>
        <pc:picChg chg="del">
          <ac:chgData name="Antonio Chaves" userId="9f307884d93720a1" providerId="LiveId" clId="{5FCC1283-4CA9-479A-858A-9998315D08DA}" dt="2023-10-06T19:44:32.082" v="10879" actId="478"/>
          <ac:picMkLst>
            <pc:docMk/>
            <pc:sldMk cId="2263572518" sldId="766"/>
            <ac:picMk id="4" creationId="{E8E31369-9361-5B87-D760-529363D8A1D4}"/>
          </ac:picMkLst>
        </pc:picChg>
        <pc:picChg chg="del">
          <ac:chgData name="Antonio Chaves" userId="9f307884d93720a1" providerId="LiveId" clId="{5FCC1283-4CA9-479A-858A-9998315D08DA}" dt="2023-10-06T19:44:32.082" v="10879" actId="478"/>
          <ac:picMkLst>
            <pc:docMk/>
            <pc:sldMk cId="2263572518" sldId="766"/>
            <ac:picMk id="6" creationId="{741CF5FA-DF12-E63E-E2B2-172147346330}"/>
          </ac:picMkLst>
        </pc:picChg>
        <pc:picChg chg="del">
          <ac:chgData name="Antonio Chaves" userId="9f307884d93720a1" providerId="LiveId" clId="{5FCC1283-4CA9-479A-858A-9998315D08DA}" dt="2023-10-06T19:44:32.082" v="10879" actId="478"/>
          <ac:picMkLst>
            <pc:docMk/>
            <pc:sldMk cId="2263572518" sldId="766"/>
            <ac:picMk id="7" creationId="{55936FE6-5E80-77A3-C0EC-06F7912DF5FC}"/>
          </ac:picMkLst>
        </pc:picChg>
        <pc:picChg chg="del">
          <ac:chgData name="Antonio Chaves" userId="9f307884d93720a1" providerId="LiveId" clId="{5FCC1283-4CA9-479A-858A-9998315D08DA}" dt="2023-10-06T19:44:32.082" v="10879" actId="478"/>
          <ac:picMkLst>
            <pc:docMk/>
            <pc:sldMk cId="2263572518" sldId="766"/>
            <ac:picMk id="18" creationId="{4C3E823F-8645-2012-B158-574EF074F7A3}"/>
          </ac:picMkLst>
        </pc:picChg>
        <pc:picChg chg="del">
          <ac:chgData name="Antonio Chaves" userId="9f307884d93720a1" providerId="LiveId" clId="{5FCC1283-4CA9-479A-858A-9998315D08DA}" dt="2023-10-06T19:44:32.082" v="10879" actId="478"/>
          <ac:picMkLst>
            <pc:docMk/>
            <pc:sldMk cId="2263572518" sldId="766"/>
            <ac:picMk id="20" creationId="{550D44F6-8ED6-2EEE-5A38-B790FD54E2FD}"/>
          </ac:picMkLst>
        </pc:picChg>
        <pc:picChg chg="del">
          <ac:chgData name="Antonio Chaves" userId="9f307884d93720a1" providerId="LiveId" clId="{5FCC1283-4CA9-479A-858A-9998315D08DA}" dt="2023-10-06T19:44:32.082" v="10879" actId="478"/>
          <ac:picMkLst>
            <pc:docMk/>
            <pc:sldMk cId="2263572518" sldId="766"/>
            <ac:picMk id="22" creationId="{634A9DA1-1623-F939-D84E-75470F7C4756}"/>
          </ac:picMkLst>
        </pc:picChg>
        <pc:picChg chg="del">
          <ac:chgData name="Antonio Chaves" userId="9f307884d93720a1" providerId="LiveId" clId="{5FCC1283-4CA9-479A-858A-9998315D08DA}" dt="2023-10-06T19:44:32.082" v="10879" actId="478"/>
          <ac:picMkLst>
            <pc:docMk/>
            <pc:sldMk cId="2263572518" sldId="766"/>
            <ac:picMk id="26" creationId="{0D36AA49-0632-FCDB-FC59-41AB85E08452}"/>
          </ac:picMkLst>
        </pc:picChg>
        <pc:picChg chg="del">
          <ac:chgData name="Antonio Chaves" userId="9f307884d93720a1" providerId="LiveId" clId="{5FCC1283-4CA9-479A-858A-9998315D08DA}" dt="2023-10-06T19:44:32.082" v="10879" actId="478"/>
          <ac:picMkLst>
            <pc:docMk/>
            <pc:sldMk cId="2263572518" sldId="766"/>
            <ac:picMk id="45" creationId="{C86990DF-BC87-0BE6-1EFA-DFF9A2535255}"/>
          </ac:picMkLst>
        </pc:picChg>
        <pc:picChg chg="del">
          <ac:chgData name="Antonio Chaves" userId="9f307884d93720a1" providerId="LiveId" clId="{5FCC1283-4CA9-479A-858A-9998315D08DA}" dt="2023-10-06T19:44:32.082" v="10879" actId="478"/>
          <ac:picMkLst>
            <pc:docMk/>
            <pc:sldMk cId="2263572518" sldId="766"/>
            <ac:picMk id="82" creationId="{BD1A975C-3078-2E40-BCA8-6CABA847EDD3}"/>
          </ac:picMkLst>
        </pc:picChg>
        <pc:picChg chg="del">
          <ac:chgData name="Antonio Chaves" userId="9f307884d93720a1" providerId="LiveId" clId="{5FCC1283-4CA9-479A-858A-9998315D08DA}" dt="2023-10-06T19:44:32.082" v="10879" actId="478"/>
          <ac:picMkLst>
            <pc:docMk/>
            <pc:sldMk cId="2263572518" sldId="766"/>
            <ac:picMk id="84" creationId="{8A7A78DB-D743-ADE5-76AA-A466376BF888}"/>
          </ac:picMkLst>
        </pc:picChg>
        <pc:picChg chg="del">
          <ac:chgData name="Antonio Chaves" userId="9f307884d93720a1" providerId="LiveId" clId="{5FCC1283-4CA9-479A-858A-9998315D08DA}" dt="2023-10-06T19:44:32.082" v="10879" actId="478"/>
          <ac:picMkLst>
            <pc:docMk/>
            <pc:sldMk cId="2263572518" sldId="766"/>
            <ac:picMk id="85" creationId="{18DC35EC-599E-12B4-7ADB-3DCA5A0672FD}"/>
          </ac:picMkLst>
        </pc:picChg>
        <pc:picChg chg="del">
          <ac:chgData name="Antonio Chaves" userId="9f307884d93720a1" providerId="LiveId" clId="{5FCC1283-4CA9-479A-858A-9998315D08DA}" dt="2023-10-06T19:44:32.082" v="10879" actId="478"/>
          <ac:picMkLst>
            <pc:docMk/>
            <pc:sldMk cId="2263572518" sldId="766"/>
            <ac:picMk id="86" creationId="{12322243-16C6-D1A6-BCAE-888E6E9BC83E}"/>
          </ac:picMkLst>
        </pc:picChg>
        <pc:picChg chg="del">
          <ac:chgData name="Antonio Chaves" userId="9f307884d93720a1" providerId="LiveId" clId="{5FCC1283-4CA9-479A-858A-9998315D08DA}" dt="2023-10-06T19:44:32.082" v="10879" actId="478"/>
          <ac:picMkLst>
            <pc:docMk/>
            <pc:sldMk cId="2263572518" sldId="766"/>
            <ac:picMk id="87" creationId="{0B480327-4834-0CD9-3977-94CCFAD98073}"/>
          </ac:picMkLst>
        </pc:picChg>
        <pc:picChg chg="del">
          <ac:chgData name="Antonio Chaves" userId="9f307884d93720a1" providerId="LiveId" clId="{5FCC1283-4CA9-479A-858A-9998315D08DA}" dt="2023-10-06T19:44:32.082" v="10879" actId="478"/>
          <ac:picMkLst>
            <pc:docMk/>
            <pc:sldMk cId="2263572518" sldId="766"/>
            <ac:picMk id="88" creationId="{AB99392F-36A0-9E7F-36B3-A85B44AD4399}"/>
          </ac:picMkLst>
        </pc:picChg>
        <pc:picChg chg="del">
          <ac:chgData name="Antonio Chaves" userId="9f307884d93720a1" providerId="LiveId" clId="{5FCC1283-4CA9-479A-858A-9998315D08DA}" dt="2023-10-06T19:44:32.082" v="10879" actId="478"/>
          <ac:picMkLst>
            <pc:docMk/>
            <pc:sldMk cId="2263572518" sldId="766"/>
            <ac:picMk id="89" creationId="{78C9A309-D633-F2A8-6608-A1B52147C4F1}"/>
          </ac:picMkLst>
        </pc:picChg>
        <pc:picChg chg="del">
          <ac:chgData name="Antonio Chaves" userId="9f307884d93720a1" providerId="LiveId" clId="{5FCC1283-4CA9-479A-858A-9998315D08DA}" dt="2023-10-06T19:44:32.082" v="10879" actId="478"/>
          <ac:picMkLst>
            <pc:docMk/>
            <pc:sldMk cId="2263572518" sldId="766"/>
            <ac:picMk id="90" creationId="{A3D5ACC8-EFCF-A82A-2056-015571CCDCAA}"/>
          </ac:picMkLst>
        </pc:picChg>
      </pc:sldChg>
      <pc:sldChg chg="addSp delSp modSp add del mod">
        <pc:chgData name="Antonio Chaves" userId="9f307884d93720a1" providerId="LiveId" clId="{5FCC1283-4CA9-479A-858A-9998315D08DA}" dt="2023-10-07T20:31:27.821" v="11396" actId="47"/>
        <pc:sldMkLst>
          <pc:docMk/>
          <pc:sldMk cId="750624295" sldId="767"/>
        </pc:sldMkLst>
        <pc:picChg chg="add mod">
          <ac:chgData name="Antonio Chaves" userId="9f307884d93720a1" providerId="LiveId" clId="{5FCC1283-4CA9-479A-858A-9998315D08DA}" dt="2023-10-07T19:01:49.682" v="11287" actId="1076"/>
          <ac:picMkLst>
            <pc:docMk/>
            <pc:sldMk cId="750624295" sldId="767"/>
            <ac:picMk id="4" creationId="{E47E4E2E-D747-BF32-288D-42C6B3139C7F}"/>
          </ac:picMkLst>
        </pc:picChg>
        <pc:picChg chg="del">
          <ac:chgData name="Antonio Chaves" userId="9f307884d93720a1" providerId="LiveId" clId="{5FCC1283-4CA9-479A-858A-9998315D08DA}" dt="2023-10-07T18:51:01.481" v="11284" actId="478"/>
          <ac:picMkLst>
            <pc:docMk/>
            <pc:sldMk cId="750624295" sldId="767"/>
            <ac:picMk id="11" creationId="{FE22CB70-3086-BE02-C746-831C9BA3ABBD}"/>
          </ac:picMkLst>
        </pc:picChg>
      </pc:sldChg>
      <pc:sldChg chg="addSp delSp modSp add del mod">
        <pc:chgData name="Antonio Chaves" userId="9f307884d93720a1" providerId="LiveId" clId="{5FCC1283-4CA9-479A-858A-9998315D08DA}" dt="2023-10-07T20:31:40.065" v="11397" actId="47"/>
        <pc:sldMkLst>
          <pc:docMk/>
          <pc:sldMk cId="208025301" sldId="768"/>
        </pc:sldMkLst>
        <pc:picChg chg="del">
          <ac:chgData name="Antonio Chaves" userId="9f307884d93720a1" providerId="LiveId" clId="{5FCC1283-4CA9-479A-858A-9998315D08DA}" dt="2023-10-07T19:02:04.631" v="11289" actId="478"/>
          <ac:picMkLst>
            <pc:docMk/>
            <pc:sldMk cId="208025301" sldId="768"/>
            <ac:picMk id="4" creationId="{E47E4E2E-D747-BF32-288D-42C6B3139C7F}"/>
          </ac:picMkLst>
        </pc:picChg>
        <pc:picChg chg="add mod">
          <ac:chgData name="Antonio Chaves" userId="9f307884d93720a1" providerId="LiveId" clId="{5FCC1283-4CA9-479A-858A-9998315D08DA}" dt="2023-10-07T19:02:22.759" v="11294" actId="1076"/>
          <ac:picMkLst>
            <pc:docMk/>
            <pc:sldMk cId="208025301" sldId="768"/>
            <ac:picMk id="5" creationId="{265C42DC-25AF-A2A6-AF00-58718F23F4A3}"/>
          </ac:picMkLst>
        </pc:picChg>
      </pc:sldChg>
      <pc:sldChg chg="addSp delSp modSp add mod">
        <pc:chgData name="Antonio Chaves" userId="9f307884d93720a1" providerId="LiveId" clId="{5FCC1283-4CA9-479A-858A-9998315D08DA}" dt="2023-10-17T14:44:06.543" v="16136" actId="1035"/>
        <pc:sldMkLst>
          <pc:docMk/>
          <pc:sldMk cId="230253861" sldId="769"/>
        </pc:sldMkLst>
        <pc:spChg chg="add mod">
          <ac:chgData name="Antonio Chaves" userId="9f307884d93720a1" providerId="LiveId" clId="{5FCC1283-4CA9-479A-858A-9998315D08DA}" dt="2023-10-17T14:44:06.543" v="16136" actId="1035"/>
          <ac:spMkLst>
            <pc:docMk/>
            <pc:sldMk cId="230253861" sldId="769"/>
            <ac:spMk id="2" creationId="{3D3BD244-3725-F43B-BC54-F38CC5BF676F}"/>
          </ac:spMkLst>
        </pc:spChg>
        <pc:spChg chg="mod">
          <ac:chgData name="Antonio Chaves" userId="9f307884d93720a1" providerId="LiveId" clId="{5FCC1283-4CA9-479A-858A-9998315D08DA}" dt="2023-10-17T14:34:49.610" v="16034" actId="1035"/>
          <ac:spMkLst>
            <pc:docMk/>
            <pc:sldMk cId="230253861" sldId="769"/>
            <ac:spMk id="3" creationId="{72032C8F-AA8B-AE1C-7770-DC67B00AEB8D}"/>
          </ac:spMkLst>
        </pc:spChg>
        <pc:picChg chg="del">
          <ac:chgData name="Antonio Chaves" userId="9f307884d93720a1" providerId="LiveId" clId="{5FCC1283-4CA9-479A-858A-9998315D08DA}" dt="2023-10-07T19:09:19.237" v="11296" actId="478"/>
          <ac:picMkLst>
            <pc:docMk/>
            <pc:sldMk cId="230253861" sldId="769"/>
            <ac:picMk id="5" creationId="{265C42DC-25AF-A2A6-AF00-58718F23F4A3}"/>
          </ac:picMkLst>
        </pc:picChg>
        <pc:picChg chg="add mod">
          <ac:chgData name="Antonio Chaves" userId="9f307884d93720a1" providerId="LiveId" clId="{5FCC1283-4CA9-479A-858A-9998315D08DA}" dt="2023-10-17T14:34:16.426" v="16015" actId="14100"/>
          <ac:picMkLst>
            <pc:docMk/>
            <pc:sldMk cId="230253861" sldId="769"/>
            <ac:picMk id="5" creationId="{7027AF20-AEEA-E8FB-C156-BE8A78E5D428}"/>
          </ac:picMkLst>
        </pc:picChg>
        <pc:picChg chg="add del mod">
          <ac:chgData name="Antonio Chaves" userId="9f307884d93720a1" providerId="LiveId" clId="{5FCC1283-4CA9-479A-858A-9998315D08DA}" dt="2023-10-17T14:32:11.911" v="15957" actId="478"/>
          <ac:picMkLst>
            <pc:docMk/>
            <pc:sldMk cId="230253861" sldId="769"/>
            <ac:picMk id="6" creationId="{19DC1806-7392-ACC5-C3E6-BBD2A4ABFD27}"/>
          </ac:picMkLst>
        </pc:picChg>
      </pc:sldChg>
      <pc:sldChg chg="add del">
        <pc:chgData name="Antonio Chaves" userId="9f307884d93720a1" providerId="LiveId" clId="{5FCC1283-4CA9-479A-858A-9998315D08DA}" dt="2023-10-10T15:34:09.247" v="11941" actId="47"/>
        <pc:sldMkLst>
          <pc:docMk/>
          <pc:sldMk cId="655272764" sldId="770"/>
        </pc:sldMkLst>
      </pc:sldChg>
      <pc:sldChg chg="new del">
        <pc:chgData name="Antonio Chaves" userId="9f307884d93720a1" providerId="LiveId" clId="{5FCC1283-4CA9-479A-858A-9998315D08DA}" dt="2023-10-10T14:53:22" v="11844" actId="680"/>
        <pc:sldMkLst>
          <pc:docMk/>
          <pc:sldMk cId="1619155347" sldId="770"/>
        </pc:sldMkLst>
      </pc:sldChg>
      <pc:sldChg chg="modSp add mod ord modAnim">
        <pc:chgData name="Antonio Chaves" userId="9f307884d93720a1" providerId="LiveId" clId="{5FCC1283-4CA9-479A-858A-9998315D08DA}" dt="2023-10-25T13:56:12.244" v="16152" actId="1076"/>
        <pc:sldMkLst>
          <pc:docMk/>
          <pc:sldMk cId="0" sldId="771"/>
        </pc:sldMkLst>
        <pc:spChg chg="mod">
          <ac:chgData name="Antonio Chaves" userId="9f307884d93720a1" providerId="LiveId" clId="{5FCC1283-4CA9-479A-858A-9998315D08DA}" dt="2023-10-12T12:55:12.918" v="15198" actId="1076"/>
          <ac:spMkLst>
            <pc:docMk/>
            <pc:sldMk cId="0" sldId="771"/>
            <ac:spMk id="2" creationId="{5E30A3DB-1F11-5DC0-4C32-350A9D692502}"/>
          </ac:spMkLst>
        </pc:spChg>
        <pc:spChg chg="mod">
          <ac:chgData name="Antonio Chaves" userId="9f307884d93720a1" providerId="LiveId" clId="{5FCC1283-4CA9-479A-858A-9998315D08DA}" dt="2023-10-13T19:08:25.903" v="15559" actId="1035"/>
          <ac:spMkLst>
            <pc:docMk/>
            <pc:sldMk cId="0" sldId="771"/>
            <ac:spMk id="3" creationId="{2BA4E51C-D449-E156-22EC-9762450FAC88}"/>
          </ac:spMkLst>
        </pc:spChg>
        <pc:spChg chg="mod">
          <ac:chgData name="Antonio Chaves" userId="9f307884d93720a1" providerId="LiveId" clId="{5FCC1283-4CA9-479A-858A-9998315D08DA}" dt="2023-10-25T13:56:12.244" v="16152" actId="1076"/>
          <ac:spMkLst>
            <pc:docMk/>
            <pc:sldMk cId="0" sldId="771"/>
            <ac:spMk id="4" creationId="{49D7F7D4-5998-3A79-C236-BE71E1A69A14}"/>
          </ac:spMkLst>
        </pc:spChg>
        <pc:spChg chg="mod">
          <ac:chgData name="Antonio Chaves" userId="9f307884d93720a1" providerId="LiveId" clId="{5FCC1283-4CA9-479A-858A-9998315D08DA}" dt="2023-10-12T12:55:12.918" v="15198" actId="1076"/>
          <ac:spMkLst>
            <pc:docMk/>
            <pc:sldMk cId="0" sldId="771"/>
            <ac:spMk id="5" creationId="{381F7765-BFDC-7544-D046-8665603D95B5}"/>
          </ac:spMkLst>
        </pc:spChg>
        <pc:spChg chg="mod">
          <ac:chgData name="Antonio Chaves" userId="9f307884d93720a1" providerId="LiveId" clId="{5FCC1283-4CA9-479A-858A-9998315D08DA}" dt="2023-10-13T13:35:16.032" v="15483" actId="20577"/>
          <ac:spMkLst>
            <pc:docMk/>
            <pc:sldMk cId="0" sldId="771"/>
            <ac:spMk id="6" creationId="{4DF68313-2E53-F615-08B0-AAB349A7D1D2}"/>
          </ac:spMkLst>
        </pc:spChg>
        <pc:spChg chg="mod">
          <ac:chgData name="Antonio Chaves" userId="9f307884d93720a1" providerId="LiveId" clId="{5FCC1283-4CA9-479A-858A-9998315D08DA}" dt="2023-10-12T12:55:12.918" v="15198" actId="1076"/>
          <ac:spMkLst>
            <pc:docMk/>
            <pc:sldMk cId="0" sldId="771"/>
            <ac:spMk id="7" creationId="{CA49C3DB-5692-B78D-287E-6E09EE3C99C7}"/>
          </ac:spMkLst>
        </pc:spChg>
        <pc:picChg chg="mod">
          <ac:chgData name="Antonio Chaves" userId="9f307884d93720a1" providerId="LiveId" clId="{5FCC1283-4CA9-479A-858A-9998315D08DA}" dt="2023-10-12T12:55:12.918" v="15198" actId="1076"/>
          <ac:picMkLst>
            <pc:docMk/>
            <pc:sldMk cId="0" sldId="771"/>
            <ac:picMk id="8" creationId="{35E6BE18-3895-D39E-F51A-BBA15D7785E7}"/>
          </ac:picMkLst>
        </pc:picChg>
      </pc:sldChg>
      <pc:sldChg chg="modSp add mod ord">
        <pc:chgData name="Antonio Chaves" userId="9f307884d93720a1" providerId="LiveId" clId="{5FCC1283-4CA9-479A-858A-9998315D08DA}" dt="2023-10-10T19:17:38.067" v="12039" actId="1037"/>
        <pc:sldMkLst>
          <pc:docMk/>
          <pc:sldMk cId="1375279756" sldId="772"/>
        </pc:sldMkLst>
        <pc:spChg chg="mod">
          <ac:chgData name="Antonio Chaves" userId="9f307884d93720a1" providerId="LiveId" clId="{5FCC1283-4CA9-479A-858A-9998315D08DA}" dt="2023-10-10T19:17:26.131" v="12024" actId="1037"/>
          <ac:spMkLst>
            <pc:docMk/>
            <pc:sldMk cId="1375279756" sldId="772"/>
            <ac:spMk id="5" creationId="{85DDDD8A-9197-237D-F6BA-2C4D219A8AF4}"/>
          </ac:spMkLst>
        </pc:spChg>
        <pc:spChg chg="mod">
          <ac:chgData name="Antonio Chaves" userId="9f307884d93720a1" providerId="LiveId" clId="{5FCC1283-4CA9-479A-858A-9998315D08DA}" dt="2023-10-10T19:17:38.067" v="12039" actId="1037"/>
          <ac:spMkLst>
            <pc:docMk/>
            <pc:sldMk cId="1375279756" sldId="772"/>
            <ac:spMk id="6" creationId="{B5CDE473-80D4-2B00-DF58-6A3503FB388B}"/>
          </ac:spMkLst>
        </pc:spChg>
        <pc:picChg chg="mod">
          <ac:chgData name="Antonio Chaves" userId="9f307884d93720a1" providerId="LiveId" clId="{5FCC1283-4CA9-479A-858A-9998315D08DA}" dt="2023-10-10T19:17:29.618" v="12031" actId="1037"/>
          <ac:picMkLst>
            <pc:docMk/>
            <pc:sldMk cId="1375279756" sldId="772"/>
            <ac:picMk id="3" creationId="{2249112C-2554-9A04-8014-0C655B47EC58}"/>
          </ac:picMkLst>
        </pc:picChg>
      </pc:sldChg>
      <pc:sldChg chg="modSp add mod">
        <pc:chgData name="Antonio Chaves" userId="9f307884d93720a1" providerId="LiveId" clId="{5FCC1283-4CA9-479A-858A-9998315D08DA}" dt="2023-10-10T23:49:49.665" v="12652" actId="20577"/>
        <pc:sldMkLst>
          <pc:docMk/>
          <pc:sldMk cId="0" sldId="773"/>
        </pc:sldMkLst>
        <pc:spChg chg="mod">
          <ac:chgData name="Antonio Chaves" userId="9f307884d93720a1" providerId="LiveId" clId="{5FCC1283-4CA9-479A-858A-9998315D08DA}" dt="2023-10-10T23:49:49.665" v="12652" actId="20577"/>
          <ac:spMkLst>
            <pc:docMk/>
            <pc:sldMk cId="0" sldId="773"/>
            <ac:spMk id="12" creationId="{217BECB0-762B-6374-4AD8-F058B582CD37}"/>
          </ac:spMkLst>
        </pc:spChg>
      </pc:sldChg>
      <pc:sldChg chg="modSp add mod ord">
        <pc:chgData name="Antonio Chaves" userId="9f307884d93720a1" providerId="LiveId" clId="{5FCC1283-4CA9-479A-858A-9998315D08DA}" dt="2023-10-14T23:43:35.281" v="15609" actId="1037"/>
        <pc:sldMkLst>
          <pc:docMk/>
          <pc:sldMk cId="0" sldId="774"/>
        </pc:sldMkLst>
        <pc:spChg chg="mod">
          <ac:chgData name="Antonio Chaves" userId="9f307884d93720a1" providerId="LiveId" clId="{5FCC1283-4CA9-479A-858A-9998315D08DA}" dt="2023-10-10T19:19:13.626" v="12042" actId="1035"/>
          <ac:spMkLst>
            <pc:docMk/>
            <pc:sldMk cId="0" sldId="774"/>
            <ac:spMk id="3" creationId="{E79DE8BA-C279-F789-4E07-49935C77EE16}"/>
          </ac:spMkLst>
        </pc:spChg>
        <pc:picChg chg="mod">
          <ac:chgData name="Antonio Chaves" userId="9f307884d93720a1" providerId="LiveId" clId="{5FCC1283-4CA9-479A-858A-9998315D08DA}" dt="2023-10-14T23:43:29.794" v="15602" actId="1037"/>
          <ac:picMkLst>
            <pc:docMk/>
            <pc:sldMk cId="0" sldId="774"/>
            <ac:picMk id="2" creationId="{AF3185B2-7602-95C7-B977-F2E6B6D5A7A6}"/>
          </ac:picMkLst>
        </pc:picChg>
        <pc:picChg chg="mod">
          <ac:chgData name="Antonio Chaves" userId="9f307884d93720a1" providerId="LiveId" clId="{5FCC1283-4CA9-479A-858A-9998315D08DA}" dt="2023-10-14T23:43:29.794" v="15602" actId="1037"/>
          <ac:picMkLst>
            <pc:docMk/>
            <pc:sldMk cId="0" sldId="774"/>
            <ac:picMk id="4" creationId="{D2F55205-009E-104D-9438-BBE837012B60}"/>
          </ac:picMkLst>
        </pc:picChg>
        <pc:picChg chg="mod">
          <ac:chgData name="Antonio Chaves" userId="9f307884d93720a1" providerId="LiveId" clId="{5FCC1283-4CA9-479A-858A-9998315D08DA}" dt="2023-10-14T23:43:35.281" v="15609" actId="1037"/>
          <ac:picMkLst>
            <pc:docMk/>
            <pc:sldMk cId="0" sldId="774"/>
            <ac:picMk id="5" creationId="{6F315996-CFEE-56B2-6962-59E7CDA9A5C3}"/>
          </ac:picMkLst>
        </pc:picChg>
      </pc:sldChg>
      <pc:sldChg chg="add">
        <pc:chgData name="Antonio Chaves" userId="9f307884d93720a1" providerId="LiveId" clId="{5FCC1283-4CA9-479A-858A-9998315D08DA}" dt="2023-10-10T15:37:00.790" v="11949"/>
        <pc:sldMkLst>
          <pc:docMk/>
          <pc:sldMk cId="377253723" sldId="775"/>
        </pc:sldMkLst>
      </pc:sldChg>
      <pc:sldChg chg="add">
        <pc:chgData name="Antonio Chaves" userId="9f307884d93720a1" providerId="LiveId" clId="{5FCC1283-4CA9-479A-858A-9998315D08DA}" dt="2023-10-10T15:37:00.790" v="11949"/>
        <pc:sldMkLst>
          <pc:docMk/>
          <pc:sldMk cId="364493262" sldId="776"/>
        </pc:sldMkLst>
      </pc:sldChg>
      <pc:sldChg chg="modSp add del mod">
        <pc:chgData name="Antonio Chaves" userId="9f307884d93720a1" providerId="LiveId" clId="{5FCC1283-4CA9-479A-858A-9998315D08DA}" dt="2023-10-26T21:42:08.228" v="16159" actId="47"/>
        <pc:sldMkLst>
          <pc:docMk/>
          <pc:sldMk cId="0" sldId="777"/>
        </pc:sldMkLst>
        <pc:spChg chg="mod">
          <ac:chgData name="Antonio Chaves" userId="9f307884d93720a1" providerId="LiveId" clId="{5FCC1283-4CA9-479A-858A-9998315D08DA}" dt="2023-10-10T19:41:15.794" v="12578" actId="27636"/>
          <ac:spMkLst>
            <pc:docMk/>
            <pc:sldMk cId="0" sldId="777"/>
            <ac:spMk id="3" creationId="{C42A6591-3085-EBE7-61F7-3A86F8DE9B3B}"/>
          </ac:spMkLst>
        </pc:spChg>
      </pc:sldChg>
      <pc:sldChg chg="addSp delSp modSp new mod">
        <pc:chgData name="Antonio Chaves" userId="9f307884d93720a1" providerId="LiveId" clId="{5FCC1283-4CA9-479A-858A-9998315D08DA}" dt="2023-10-10T19:52:27.225" v="12626" actId="1037"/>
        <pc:sldMkLst>
          <pc:docMk/>
          <pc:sldMk cId="817069030" sldId="778"/>
        </pc:sldMkLst>
        <pc:spChg chg="del">
          <ac:chgData name="Antonio Chaves" userId="9f307884d93720a1" providerId="LiveId" clId="{5FCC1283-4CA9-479A-858A-9998315D08DA}" dt="2023-10-10T19:51:55.866" v="12615" actId="478"/>
          <ac:spMkLst>
            <pc:docMk/>
            <pc:sldMk cId="817069030" sldId="778"/>
            <ac:spMk id="2" creationId="{46EA9312-AE4A-8093-29C8-ACE2C6FE042E}"/>
          </ac:spMkLst>
        </pc:spChg>
        <pc:picChg chg="add mod">
          <ac:chgData name="Antonio Chaves" userId="9f307884d93720a1" providerId="LiveId" clId="{5FCC1283-4CA9-479A-858A-9998315D08DA}" dt="2023-10-10T19:52:27.225" v="12626" actId="1037"/>
          <ac:picMkLst>
            <pc:docMk/>
            <pc:sldMk cId="817069030" sldId="778"/>
            <ac:picMk id="4" creationId="{E79D8F37-B552-1839-B190-61B76CA54F89}"/>
          </ac:picMkLst>
        </pc:picChg>
      </pc:sldChg>
      <pc:sldChg chg="addSp delSp modSp add del mod ord modAnim">
        <pc:chgData name="Antonio Chaves" userId="9f307884d93720a1" providerId="LiveId" clId="{5FCC1283-4CA9-479A-858A-9998315D08DA}" dt="2023-10-12T15:02:42.252" v="15306" actId="47"/>
        <pc:sldMkLst>
          <pc:docMk/>
          <pc:sldMk cId="98474872" sldId="779"/>
        </pc:sldMkLst>
        <pc:spChg chg="mod">
          <ac:chgData name="Antonio Chaves" userId="9f307884d93720a1" providerId="LiveId" clId="{5FCC1283-4CA9-479A-858A-9998315D08DA}" dt="2023-10-11T23:36:10.411" v="15159" actId="1036"/>
          <ac:spMkLst>
            <pc:docMk/>
            <pc:sldMk cId="98474872" sldId="779"/>
            <ac:spMk id="4" creationId="{EBFC677C-20B0-CFC4-1B4B-3BF7255FB172}"/>
          </ac:spMkLst>
        </pc:spChg>
        <pc:spChg chg="add mod">
          <ac:chgData name="Antonio Chaves" userId="9f307884d93720a1" providerId="LiveId" clId="{5FCC1283-4CA9-479A-858A-9998315D08DA}" dt="2023-10-11T23:36:10.411" v="15159" actId="1036"/>
          <ac:spMkLst>
            <pc:docMk/>
            <pc:sldMk cId="98474872" sldId="779"/>
            <ac:spMk id="10" creationId="{26B6D0D4-4EBD-62F7-FD26-31C887C2733C}"/>
          </ac:spMkLst>
        </pc:spChg>
        <pc:picChg chg="del">
          <ac:chgData name="Antonio Chaves" userId="9f307884d93720a1" providerId="LiveId" clId="{5FCC1283-4CA9-479A-858A-9998315D08DA}" dt="2023-10-11T13:22:31.643" v="12659" actId="478"/>
          <ac:picMkLst>
            <pc:docMk/>
            <pc:sldMk cId="98474872" sldId="779"/>
            <ac:picMk id="2" creationId="{2ACD16AF-7830-F099-9A52-B7C6DFEFEC37}"/>
          </ac:picMkLst>
        </pc:picChg>
        <pc:picChg chg="del">
          <ac:chgData name="Antonio Chaves" userId="9f307884d93720a1" providerId="LiveId" clId="{5FCC1283-4CA9-479A-858A-9998315D08DA}" dt="2023-10-11T13:22:31.643" v="12659" actId="478"/>
          <ac:picMkLst>
            <pc:docMk/>
            <pc:sldMk cId="98474872" sldId="779"/>
            <ac:picMk id="3" creationId="{F5E58CFD-5D01-41F7-C4EB-2F265A281D97}"/>
          </ac:picMkLst>
        </pc:picChg>
        <pc:picChg chg="add mod">
          <ac:chgData name="Antonio Chaves" userId="9f307884d93720a1" providerId="LiveId" clId="{5FCC1283-4CA9-479A-858A-9998315D08DA}" dt="2023-10-11T13:55:42.521" v="13675" actId="1076"/>
          <ac:picMkLst>
            <pc:docMk/>
            <pc:sldMk cId="98474872" sldId="779"/>
            <ac:picMk id="6" creationId="{4F89CDFF-5672-1815-1A06-A473579B2D66}"/>
          </ac:picMkLst>
        </pc:picChg>
        <pc:picChg chg="add mod">
          <ac:chgData name="Antonio Chaves" userId="9f307884d93720a1" providerId="LiveId" clId="{5FCC1283-4CA9-479A-858A-9998315D08DA}" dt="2023-10-11T13:55:42.521" v="13675" actId="1076"/>
          <ac:picMkLst>
            <pc:docMk/>
            <pc:sldMk cId="98474872" sldId="779"/>
            <ac:picMk id="8" creationId="{B902646D-3DC6-44F5-5DC7-89EBC1FAF34A}"/>
          </ac:picMkLst>
        </pc:picChg>
      </pc:sldChg>
      <pc:sldChg chg="modSp add mod">
        <pc:chgData name="Antonio Chaves" userId="9f307884d93720a1" providerId="LiveId" clId="{5FCC1283-4CA9-479A-858A-9998315D08DA}" dt="2023-10-25T13:57:04.713" v="16154" actId="2711"/>
        <pc:sldMkLst>
          <pc:docMk/>
          <pc:sldMk cId="2335829854" sldId="782"/>
        </pc:sldMkLst>
        <pc:spChg chg="mod">
          <ac:chgData name="Antonio Chaves" userId="9f307884d93720a1" providerId="LiveId" clId="{5FCC1283-4CA9-479A-858A-9998315D08DA}" dt="2023-10-25T13:56:54.949" v="16153" actId="2711"/>
          <ac:spMkLst>
            <pc:docMk/>
            <pc:sldMk cId="2335829854" sldId="782"/>
            <ac:spMk id="4" creationId="{EBFC677C-20B0-CFC4-1B4B-3BF7255FB172}"/>
          </ac:spMkLst>
        </pc:spChg>
        <pc:spChg chg="mod">
          <ac:chgData name="Antonio Chaves" userId="9f307884d93720a1" providerId="LiveId" clId="{5FCC1283-4CA9-479A-858A-9998315D08DA}" dt="2023-10-25T13:57:04.713" v="16154" actId="2711"/>
          <ac:spMkLst>
            <pc:docMk/>
            <pc:sldMk cId="2335829854" sldId="782"/>
            <ac:spMk id="10" creationId="{26B6D0D4-4EBD-62F7-FD26-31C887C2733C}"/>
          </ac:spMkLst>
        </pc:spChg>
      </pc:sldChg>
      <pc:sldChg chg="modSp add mod ord">
        <pc:chgData name="Antonio Chaves" userId="9f307884d93720a1" providerId="LiveId" clId="{5FCC1283-4CA9-479A-858A-9998315D08DA}" dt="2023-10-12T15:04:11.289" v="15315" actId="1036"/>
        <pc:sldMkLst>
          <pc:docMk/>
          <pc:sldMk cId="166649109" sldId="784"/>
        </pc:sldMkLst>
        <pc:spChg chg="mod">
          <ac:chgData name="Antonio Chaves" userId="9f307884d93720a1" providerId="LiveId" clId="{5FCC1283-4CA9-479A-858A-9998315D08DA}" dt="2023-10-12T15:04:11.289" v="15315" actId="1036"/>
          <ac:spMkLst>
            <pc:docMk/>
            <pc:sldMk cId="166649109" sldId="784"/>
            <ac:spMk id="12" creationId="{2DC1687E-EA7B-5C6F-5ACC-53F808D79298}"/>
          </ac:spMkLst>
        </pc:spChg>
      </pc:sldChg>
      <pc:sldChg chg="addSp delSp modSp new mod modAnim">
        <pc:chgData name="Antonio Chaves" userId="9f307884d93720a1" providerId="LiveId" clId="{5FCC1283-4CA9-479A-858A-9998315D08DA}" dt="2023-10-17T14:42:06.776" v="16134" actId="1036"/>
        <pc:sldMkLst>
          <pc:docMk/>
          <pc:sldMk cId="2567164882" sldId="785"/>
        </pc:sldMkLst>
        <pc:spChg chg="del">
          <ac:chgData name="Antonio Chaves" userId="9f307884d93720a1" providerId="LiveId" clId="{5FCC1283-4CA9-479A-858A-9998315D08DA}" dt="2023-10-17T14:35:53.170" v="16037" actId="478"/>
          <ac:spMkLst>
            <pc:docMk/>
            <pc:sldMk cId="2567164882" sldId="785"/>
            <ac:spMk id="2" creationId="{62F7511A-C80D-6572-11A9-D7418BF71156}"/>
          </ac:spMkLst>
        </pc:spChg>
        <pc:spChg chg="add mod">
          <ac:chgData name="Antonio Chaves" userId="9f307884d93720a1" providerId="LiveId" clId="{5FCC1283-4CA9-479A-858A-9998315D08DA}" dt="2023-10-17T14:42:06.776" v="16134" actId="1036"/>
          <ac:spMkLst>
            <pc:docMk/>
            <pc:sldMk cId="2567164882" sldId="785"/>
            <ac:spMk id="5" creationId="{A9E00501-F486-44CB-F17D-D4899EB6431B}"/>
          </ac:spMkLst>
        </pc:spChg>
        <pc:picChg chg="add mod">
          <ac:chgData name="Antonio Chaves" userId="9f307884d93720a1" providerId="LiveId" clId="{5FCC1283-4CA9-479A-858A-9998315D08DA}" dt="2023-10-17T14:40:48.191" v="16123" actId="1076"/>
          <ac:picMkLst>
            <pc:docMk/>
            <pc:sldMk cId="2567164882" sldId="785"/>
            <ac:picMk id="4" creationId="{07D71DC5-01F9-5A82-6EE2-E56DAF74CAFC}"/>
          </ac:picMkLst>
        </pc:picChg>
      </pc:sldChg>
      <pc:sldMasterChg chg="delSldLayout">
        <pc:chgData name="Antonio Chaves" userId="9f307884d93720a1" providerId="LiveId" clId="{5FCC1283-4CA9-479A-858A-9998315D08DA}" dt="2023-10-10T15:34:09.247" v="11941" actId="47"/>
        <pc:sldMasterMkLst>
          <pc:docMk/>
          <pc:sldMasterMk cId="2412123102" sldId="2147483648"/>
        </pc:sldMasterMkLst>
        <pc:sldLayoutChg chg="del">
          <pc:chgData name="Antonio Chaves" userId="9f307884d93720a1" providerId="LiveId" clId="{5FCC1283-4CA9-479A-858A-9998315D08DA}" dt="2023-10-10T15:34:09.247" v="11941" actId="47"/>
          <pc:sldLayoutMkLst>
            <pc:docMk/>
            <pc:sldMasterMk cId="2412123102" sldId="2147483648"/>
            <pc:sldLayoutMk cId="383400838" sldId="2147483660"/>
          </pc:sldLayoutMkLst>
        </pc:sldLayoutChg>
      </pc:sldMasterChg>
    </pc:docChg>
  </pc:docChgLst>
  <pc:docChgLst>
    <pc:chgData name="Antonio Chaves" userId="9f307884d93720a1" providerId="LiveId" clId="{27086845-67BA-4A07-91B2-1D95F1119461}"/>
    <pc:docChg chg="undo custSel modSld sldOrd">
      <pc:chgData name="Antonio Chaves" userId="9f307884d93720a1" providerId="LiveId" clId="{27086845-67BA-4A07-91B2-1D95F1119461}" dt="2024-02-20T01:07:59.520" v="321" actId="20577"/>
      <pc:docMkLst>
        <pc:docMk/>
      </pc:docMkLst>
      <pc:sldChg chg="modSp mod">
        <pc:chgData name="Antonio Chaves" userId="9f307884d93720a1" providerId="LiveId" clId="{27086845-67BA-4A07-91B2-1D95F1119461}" dt="2024-02-20T01:07:59.520" v="321" actId="20577"/>
        <pc:sldMkLst>
          <pc:docMk/>
          <pc:sldMk cId="0" sldId="326"/>
        </pc:sldMkLst>
        <pc:spChg chg="mod">
          <ac:chgData name="Antonio Chaves" userId="9f307884d93720a1" providerId="LiveId" clId="{27086845-67BA-4A07-91B2-1D95F1119461}" dt="2024-01-25T13:26:14.575" v="158" actId="1076"/>
          <ac:spMkLst>
            <pc:docMk/>
            <pc:sldMk cId="0" sldId="326"/>
            <ac:spMk id="4" creationId="{49D7F7D4-5998-3A79-C236-BE71E1A69A14}"/>
          </ac:spMkLst>
        </pc:spChg>
        <pc:spChg chg="mod">
          <ac:chgData name="Antonio Chaves" userId="9f307884d93720a1" providerId="LiveId" clId="{27086845-67BA-4A07-91B2-1D95F1119461}" dt="2024-02-20T01:07:59.520" v="321" actId="20577"/>
          <ac:spMkLst>
            <pc:docMk/>
            <pc:sldMk cId="0" sldId="326"/>
            <ac:spMk id="9" creationId="{8990C027-4305-36C1-D44B-22614FB3C385}"/>
          </ac:spMkLst>
        </pc:spChg>
      </pc:sldChg>
      <pc:sldChg chg="modSp mod">
        <pc:chgData name="Antonio Chaves" userId="9f307884d93720a1" providerId="LiveId" clId="{27086845-67BA-4A07-91B2-1D95F1119461}" dt="2024-01-27T16:50:49.691" v="163" actId="1076"/>
        <pc:sldMkLst>
          <pc:docMk/>
          <pc:sldMk cId="0" sldId="676"/>
        </pc:sldMkLst>
        <pc:spChg chg="mod">
          <ac:chgData name="Antonio Chaves" userId="9f307884d93720a1" providerId="LiveId" clId="{27086845-67BA-4A07-91B2-1D95F1119461}" dt="2024-01-27T16:50:44.571" v="162" actId="1076"/>
          <ac:spMkLst>
            <pc:docMk/>
            <pc:sldMk cId="0" sldId="676"/>
            <ac:spMk id="8" creationId="{12886892-0E30-BCDD-0505-4F731C64B5DB}"/>
          </ac:spMkLst>
        </pc:spChg>
        <pc:spChg chg="mod">
          <ac:chgData name="Antonio Chaves" userId="9f307884d93720a1" providerId="LiveId" clId="{27086845-67BA-4A07-91B2-1D95F1119461}" dt="2024-01-27T16:50:44.571" v="162" actId="1076"/>
          <ac:spMkLst>
            <pc:docMk/>
            <pc:sldMk cId="0" sldId="676"/>
            <ac:spMk id="10" creationId="{A45BFECD-99C2-E5A1-C6E7-9615E16B2A34}"/>
          </ac:spMkLst>
        </pc:spChg>
        <pc:spChg chg="mod">
          <ac:chgData name="Antonio Chaves" userId="9f307884d93720a1" providerId="LiveId" clId="{27086845-67BA-4A07-91B2-1D95F1119461}" dt="2024-01-27T16:50:44.571" v="162" actId="1076"/>
          <ac:spMkLst>
            <pc:docMk/>
            <pc:sldMk cId="0" sldId="676"/>
            <ac:spMk id="13" creationId="{F279F7B9-38E1-C69A-B9FB-61037FD29502}"/>
          </ac:spMkLst>
        </pc:spChg>
        <pc:spChg chg="mod">
          <ac:chgData name="Antonio Chaves" userId="9f307884d93720a1" providerId="LiveId" clId="{27086845-67BA-4A07-91B2-1D95F1119461}" dt="2024-01-27T16:50:49.691" v="163" actId="1076"/>
          <ac:spMkLst>
            <pc:docMk/>
            <pc:sldMk cId="0" sldId="676"/>
            <ac:spMk id="14" creationId="{795BD968-22C1-7605-3DD0-6DBB716BD05D}"/>
          </ac:spMkLst>
        </pc:spChg>
        <pc:spChg chg="mod">
          <ac:chgData name="Antonio Chaves" userId="9f307884d93720a1" providerId="LiveId" clId="{27086845-67BA-4A07-91B2-1D95F1119461}" dt="2024-01-27T16:50:44.571" v="162" actId="1076"/>
          <ac:spMkLst>
            <pc:docMk/>
            <pc:sldMk cId="0" sldId="676"/>
            <ac:spMk id="15" creationId="{287547EB-1E8F-5EA5-B2DA-89F41A3D19BB}"/>
          </ac:spMkLst>
        </pc:spChg>
        <pc:picChg chg="mod">
          <ac:chgData name="Antonio Chaves" userId="9f307884d93720a1" providerId="LiveId" clId="{27086845-67BA-4A07-91B2-1D95F1119461}" dt="2024-01-27T16:50:44.571" v="162" actId="1076"/>
          <ac:picMkLst>
            <pc:docMk/>
            <pc:sldMk cId="0" sldId="676"/>
            <ac:picMk id="2" creationId="{F9B39A75-A736-691D-F67F-D39D385C29E5}"/>
          </ac:picMkLst>
        </pc:picChg>
        <pc:picChg chg="mod">
          <ac:chgData name="Antonio Chaves" userId="9f307884d93720a1" providerId="LiveId" clId="{27086845-67BA-4A07-91B2-1D95F1119461}" dt="2024-01-27T16:50:44.571" v="162" actId="1076"/>
          <ac:picMkLst>
            <pc:docMk/>
            <pc:sldMk cId="0" sldId="676"/>
            <ac:picMk id="3" creationId="{10F036E1-A942-D846-D48D-5370F64DDB72}"/>
          </ac:picMkLst>
        </pc:picChg>
        <pc:picChg chg="mod">
          <ac:chgData name="Antonio Chaves" userId="9f307884d93720a1" providerId="LiveId" clId="{27086845-67BA-4A07-91B2-1D95F1119461}" dt="2024-01-27T16:50:44.571" v="162" actId="1076"/>
          <ac:picMkLst>
            <pc:docMk/>
            <pc:sldMk cId="0" sldId="676"/>
            <ac:picMk id="4" creationId="{2B4DAF75-8013-8355-DA65-1E8CDD44ED3E}"/>
          </ac:picMkLst>
        </pc:picChg>
        <pc:picChg chg="mod">
          <ac:chgData name="Antonio Chaves" userId="9f307884d93720a1" providerId="LiveId" clId="{27086845-67BA-4A07-91B2-1D95F1119461}" dt="2024-01-27T16:50:44.571" v="162" actId="1076"/>
          <ac:picMkLst>
            <pc:docMk/>
            <pc:sldMk cId="0" sldId="676"/>
            <ac:picMk id="5" creationId="{BAB051B5-00EB-E299-6CCF-85235390816E}"/>
          </ac:picMkLst>
        </pc:picChg>
        <pc:picChg chg="mod">
          <ac:chgData name="Antonio Chaves" userId="9f307884d93720a1" providerId="LiveId" clId="{27086845-67BA-4A07-91B2-1D95F1119461}" dt="2024-01-27T16:50:44.571" v="162" actId="1076"/>
          <ac:picMkLst>
            <pc:docMk/>
            <pc:sldMk cId="0" sldId="676"/>
            <ac:picMk id="12" creationId="{1AA8D67B-6FF5-04D7-5095-3E9AC7145A45}"/>
          </ac:picMkLst>
        </pc:picChg>
        <pc:picChg chg="mod">
          <ac:chgData name="Antonio Chaves" userId="9f307884d93720a1" providerId="LiveId" clId="{27086845-67BA-4A07-91B2-1D95F1119461}" dt="2024-01-27T16:50:44.571" v="162" actId="1076"/>
          <ac:picMkLst>
            <pc:docMk/>
            <pc:sldMk cId="0" sldId="676"/>
            <ac:picMk id="38" creationId="{4A24F3B1-897F-42B7-EAB4-C1FA7DAC7D29}"/>
          </ac:picMkLst>
        </pc:picChg>
        <pc:cxnChg chg="mod">
          <ac:chgData name="Antonio Chaves" userId="9f307884d93720a1" providerId="LiveId" clId="{27086845-67BA-4A07-91B2-1D95F1119461}" dt="2024-01-27T16:50:44.571" v="162" actId="1076"/>
          <ac:cxnSpMkLst>
            <pc:docMk/>
            <pc:sldMk cId="0" sldId="676"/>
            <ac:cxnSpMk id="6" creationId="{5F7589A0-0860-615D-7AF3-892CD1C0B4E1}"/>
          </ac:cxnSpMkLst>
        </pc:cxnChg>
        <pc:cxnChg chg="mod">
          <ac:chgData name="Antonio Chaves" userId="9f307884d93720a1" providerId="LiveId" clId="{27086845-67BA-4A07-91B2-1D95F1119461}" dt="2024-01-27T16:50:44.571" v="162" actId="1076"/>
          <ac:cxnSpMkLst>
            <pc:docMk/>
            <pc:sldMk cId="0" sldId="676"/>
            <ac:cxnSpMk id="7" creationId="{D3F4189C-761D-0CE4-AF74-7601D1F417BF}"/>
          </ac:cxnSpMkLst>
        </pc:cxnChg>
        <pc:cxnChg chg="mod">
          <ac:chgData name="Antonio Chaves" userId="9f307884d93720a1" providerId="LiveId" clId="{27086845-67BA-4A07-91B2-1D95F1119461}" dt="2024-01-27T16:50:44.571" v="162" actId="1076"/>
          <ac:cxnSpMkLst>
            <pc:docMk/>
            <pc:sldMk cId="0" sldId="676"/>
            <ac:cxnSpMk id="9" creationId="{0384FFC4-8A59-4DB7-1903-2EC7430D63E9}"/>
          </ac:cxnSpMkLst>
        </pc:cxnChg>
        <pc:cxnChg chg="mod">
          <ac:chgData name="Antonio Chaves" userId="9f307884d93720a1" providerId="LiveId" clId="{27086845-67BA-4A07-91B2-1D95F1119461}" dt="2024-01-27T16:50:44.571" v="162" actId="1076"/>
          <ac:cxnSpMkLst>
            <pc:docMk/>
            <pc:sldMk cId="0" sldId="676"/>
            <ac:cxnSpMk id="11" creationId="{FBA77882-4511-C628-84FE-852AD1A1D10D}"/>
          </ac:cxnSpMkLst>
        </pc:cxnChg>
      </pc:sldChg>
      <pc:sldChg chg="ord">
        <pc:chgData name="Antonio Chaves" userId="9f307884d93720a1" providerId="LiveId" clId="{27086845-67BA-4A07-91B2-1D95F1119461}" dt="2024-01-25T13:25:44.203" v="157" actId="20578"/>
        <pc:sldMkLst>
          <pc:docMk/>
          <pc:sldMk cId="0" sldId="684"/>
        </pc:sldMkLst>
      </pc:sldChg>
      <pc:sldChg chg="modSp mod">
        <pc:chgData name="Antonio Chaves" userId="9f307884d93720a1" providerId="LiveId" clId="{27086845-67BA-4A07-91B2-1D95F1119461}" dt="2024-01-27T16:53:47.578" v="284" actId="20577"/>
        <pc:sldMkLst>
          <pc:docMk/>
          <pc:sldMk cId="1503541747" sldId="788"/>
        </pc:sldMkLst>
        <pc:spChg chg="mod">
          <ac:chgData name="Antonio Chaves" userId="9f307884d93720a1" providerId="LiveId" clId="{27086845-67BA-4A07-91B2-1D95F1119461}" dt="2024-01-27T16:53:47.578" v="284" actId="20577"/>
          <ac:spMkLst>
            <pc:docMk/>
            <pc:sldMk cId="1503541747" sldId="788"/>
            <ac:spMk id="13" creationId="{DAABCB2D-5801-C065-96E4-29BB8EC1AE31}"/>
          </ac:spMkLst>
        </pc:spChg>
      </pc:sldChg>
      <pc:sldChg chg="modSp">
        <pc:chgData name="Antonio Chaves" userId="9f307884d93720a1" providerId="LiveId" clId="{27086845-67BA-4A07-91B2-1D95F1119461}" dt="2024-01-27T16:54:39.462" v="285" actId="20577"/>
        <pc:sldMkLst>
          <pc:docMk/>
          <pc:sldMk cId="385962595" sldId="790"/>
        </pc:sldMkLst>
        <pc:spChg chg="mod">
          <ac:chgData name="Antonio Chaves" userId="9f307884d93720a1" providerId="LiveId" clId="{27086845-67BA-4A07-91B2-1D95F1119461}" dt="2024-01-27T16:54:39.462" v="285" actId="20577"/>
          <ac:spMkLst>
            <pc:docMk/>
            <pc:sldMk cId="385962595" sldId="790"/>
            <ac:spMk id="3" creationId="{D0A5100C-61F9-06BA-4B3D-D349C6ED8BD4}"/>
          </ac:spMkLst>
        </pc:spChg>
      </pc:sldChg>
      <pc:sldChg chg="modSp mod">
        <pc:chgData name="Antonio Chaves" userId="9f307884d93720a1" providerId="LiveId" clId="{27086845-67BA-4A07-91B2-1D95F1119461}" dt="2024-02-11T20:50:09.087" v="298" actId="20577"/>
        <pc:sldMkLst>
          <pc:docMk/>
          <pc:sldMk cId="2350353870" sldId="793"/>
        </pc:sldMkLst>
        <pc:spChg chg="mod">
          <ac:chgData name="Antonio Chaves" userId="9f307884d93720a1" providerId="LiveId" clId="{27086845-67BA-4A07-91B2-1D95F1119461}" dt="2024-02-11T20:48:18.993" v="286"/>
          <ac:spMkLst>
            <pc:docMk/>
            <pc:sldMk cId="2350353870" sldId="793"/>
            <ac:spMk id="4" creationId="{EBFC677C-20B0-CFC4-1B4B-3BF7255FB172}"/>
          </ac:spMkLst>
        </pc:spChg>
        <pc:spChg chg="mod">
          <ac:chgData name="Antonio Chaves" userId="9f307884d93720a1" providerId="LiveId" clId="{27086845-67BA-4A07-91B2-1D95F1119461}" dt="2024-02-11T20:50:09.087" v="298" actId="20577"/>
          <ac:spMkLst>
            <pc:docMk/>
            <pc:sldMk cId="2350353870" sldId="793"/>
            <ac:spMk id="10" creationId="{26B6D0D4-4EBD-62F7-FD26-31C887C2733C}"/>
          </ac:spMkLst>
        </pc:spChg>
      </pc:sldChg>
    </pc:docChg>
  </pc:docChgLst>
  <pc:docChgLst>
    <pc:chgData name="Antonio Chaves" userId="9f307884d93720a1" providerId="LiveId" clId="{F1BBE6A3-144E-4F54-8081-C5572FD1D3E4}"/>
    <pc:docChg chg="undo custSel addSld delSld modSld sldOrd">
      <pc:chgData name="Antonio Chaves" userId="9f307884d93720a1" providerId="LiveId" clId="{F1BBE6A3-144E-4F54-8081-C5572FD1D3E4}" dt="2023-12-31T20:01:26.106" v="2501" actId="20577"/>
      <pc:docMkLst>
        <pc:docMk/>
      </pc:docMkLst>
      <pc:sldChg chg="delSp modSp add del mod delAnim">
        <pc:chgData name="Antonio Chaves" userId="9f307884d93720a1" providerId="LiveId" clId="{F1BBE6A3-144E-4F54-8081-C5572FD1D3E4}" dt="2023-12-31T14:38:10.723" v="2446" actId="47"/>
        <pc:sldMkLst>
          <pc:docMk/>
          <pc:sldMk cId="3840781543" sldId="256"/>
        </pc:sldMkLst>
        <pc:spChg chg="mod">
          <ac:chgData name="Antonio Chaves" userId="9f307884d93720a1" providerId="LiveId" clId="{F1BBE6A3-144E-4F54-8081-C5572FD1D3E4}" dt="2023-12-23T02:09:43.848" v="818" actId="207"/>
          <ac:spMkLst>
            <pc:docMk/>
            <pc:sldMk cId="3840781543" sldId="256"/>
            <ac:spMk id="3" creationId="{6A4D4FAD-BAE8-B4FA-67FB-A37220AA7ED5}"/>
          </ac:spMkLst>
        </pc:spChg>
        <pc:spChg chg="del">
          <ac:chgData name="Antonio Chaves" userId="9f307884d93720a1" providerId="LiveId" clId="{F1BBE6A3-144E-4F54-8081-C5572FD1D3E4}" dt="2023-12-31T14:33:45.032" v="2430" actId="478"/>
          <ac:spMkLst>
            <pc:docMk/>
            <pc:sldMk cId="3840781543" sldId="256"/>
            <ac:spMk id="19" creationId="{DD4E7E50-9922-21A3-E5E6-86B0C7B111D6}"/>
          </ac:spMkLst>
        </pc:spChg>
        <pc:spChg chg="mod">
          <ac:chgData name="Antonio Chaves" userId="9f307884d93720a1" providerId="LiveId" clId="{F1BBE6A3-144E-4F54-8081-C5572FD1D3E4}" dt="2023-12-23T02:09:43.848" v="818" actId="207"/>
          <ac:spMkLst>
            <pc:docMk/>
            <pc:sldMk cId="3840781543" sldId="256"/>
            <ac:spMk id="23" creationId="{94E31EA2-DD23-510C-8D45-A0740D88AF71}"/>
          </ac:spMkLst>
        </pc:spChg>
        <pc:picChg chg="del">
          <ac:chgData name="Antonio Chaves" userId="9f307884d93720a1" providerId="LiveId" clId="{F1BBE6A3-144E-4F54-8081-C5572FD1D3E4}" dt="2023-12-31T14:33:41.617" v="2429" actId="478"/>
          <ac:picMkLst>
            <pc:docMk/>
            <pc:sldMk cId="3840781543" sldId="256"/>
            <ac:picMk id="28" creationId="{6B71F8A7-6CEA-D764-5784-B12C9F8132D4}"/>
          </ac:picMkLst>
        </pc:picChg>
      </pc:sldChg>
      <pc:sldChg chg="addSp delSp modSp add mod ord modAnim">
        <pc:chgData name="Antonio Chaves" userId="9f307884d93720a1" providerId="LiveId" clId="{F1BBE6A3-144E-4F54-8081-C5572FD1D3E4}" dt="2023-12-31T19:59:58.964" v="2492" actId="1076"/>
        <pc:sldMkLst>
          <pc:docMk/>
          <pc:sldMk cId="0" sldId="326"/>
        </pc:sldMkLst>
        <pc:spChg chg="mod">
          <ac:chgData name="Antonio Chaves" userId="9f307884d93720a1" providerId="LiveId" clId="{F1BBE6A3-144E-4F54-8081-C5572FD1D3E4}" dt="2023-12-31T19:58:56.247" v="2487" actId="1076"/>
          <ac:spMkLst>
            <pc:docMk/>
            <pc:sldMk cId="0" sldId="326"/>
            <ac:spMk id="2" creationId="{5E30A3DB-1F11-5DC0-4C32-350A9D692502}"/>
          </ac:spMkLst>
        </pc:spChg>
        <pc:spChg chg="mod">
          <ac:chgData name="Antonio Chaves" userId="9f307884d93720a1" providerId="LiveId" clId="{F1BBE6A3-144E-4F54-8081-C5572FD1D3E4}" dt="2023-12-31T19:58:56.247" v="2487" actId="1076"/>
          <ac:spMkLst>
            <pc:docMk/>
            <pc:sldMk cId="0" sldId="326"/>
            <ac:spMk id="3" creationId="{2BA4E51C-D449-E156-22EC-9762450FAC88}"/>
          </ac:spMkLst>
        </pc:spChg>
        <pc:spChg chg="mod">
          <ac:chgData name="Antonio Chaves" userId="9f307884d93720a1" providerId="LiveId" clId="{F1BBE6A3-144E-4F54-8081-C5572FD1D3E4}" dt="2023-12-31T19:59:58.964" v="2492" actId="1076"/>
          <ac:spMkLst>
            <pc:docMk/>
            <pc:sldMk cId="0" sldId="326"/>
            <ac:spMk id="4" creationId="{49D7F7D4-5998-3A79-C236-BE71E1A69A14}"/>
          </ac:spMkLst>
        </pc:spChg>
        <pc:spChg chg="mod">
          <ac:chgData name="Antonio Chaves" userId="9f307884d93720a1" providerId="LiveId" clId="{F1BBE6A3-144E-4F54-8081-C5572FD1D3E4}" dt="2023-12-31T19:58:56.247" v="2487" actId="1076"/>
          <ac:spMkLst>
            <pc:docMk/>
            <pc:sldMk cId="0" sldId="326"/>
            <ac:spMk id="5" creationId="{381F7765-BFDC-7544-D046-8665603D95B5}"/>
          </ac:spMkLst>
        </pc:spChg>
        <pc:spChg chg="del">
          <ac:chgData name="Antonio Chaves" userId="9f307884d93720a1" providerId="LiveId" clId="{F1BBE6A3-144E-4F54-8081-C5572FD1D3E4}" dt="2023-12-25T15:58:47.118" v="1421" actId="478"/>
          <ac:spMkLst>
            <pc:docMk/>
            <pc:sldMk cId="0" sldId="326"/>
            <ac:spMk id="6" creationId="{4DF68313-2E53-F615-08B0-AAB349A7D1D2}"/>
          </ac:spMkLst>
        </pc:spChg>
        <pc:spChg chg="mod">
          <ac:chgData name="Antonio Chaves" userId="9f307884d93720a1" providerId="LiveId" clId="{F1BBE6A3-144E-4F54-8081-C5572FD1D3E4}" dt="2023-12-31T19:58:56.247" v="2487" actId="1076"/>
          <ac:spMkLst>
            <pc:docMk/>
            <pc:sldMk cId="0" sldId="326"/>
            <ac:spMk id="7" creationId="{CA49C3DB-5692-B78D-287E-6E09EE3C99C7}"/>
          </ac:spMkLst>
        </pc:spChg>
        <pc:spChg chg="add mod">
          <ac:chgData name="Antonio Chaves" userId="9f307884d93720a1" providerId="LiveId" clId="{F1BBE6A3-144E-4F54-8081-C5572FD1D3E4}" dt="2023-12-31T19:59:24.501" v="2490" actId="1076"/>
          <ac:spMkLst>
            <pc:docMk/>
            <pc:sldMk cId="0" sldId="326"/>
            <ac:spMk id="9" creationId="{8990C027-4305-36C1-D44B-22614FB3C385}"/>
          </ac:spMkLst>
        </pc:spChg>
        <pc:picChg chg="mod">
          <ac:chgData name="Antonio Chaves" userId="9f307884d93720a1" providerId="LiveId" clId="{F1BBE6A3-144E-4F54-8081-C5572FD1D3E4}" dt="2023-12-31T19:58:56.247" v="2487" actId="1076"/>
          <ac:picMkLst>
            <pc:docMk/>
            <pc:sldMk cId="0" sldId="326"/>
            <ac:picMk id="8" creationId="{35E6BE18-3895-D39E-F51A-BBA15D7785E7}"/>
          </ac:picMkLst>
        </pc:picChg>
      </pc:sldChg>
      <pc:sldChg chg="modSp mod">
        <pc:chgData name="Antonio Chaves" userId="9f307884d93720a1" providerId="LiveId" clId="{F1BBE6A3-144E-4F54-8081-C5572FD1D3E4}" dt="2023-12-20T21:09:25.921" v="582" actId="1037"/>
        <pc:sldMkLst>
          <pc:docMk/>
          <pc:sldMk cId="763130826" sldId="336"/>
        </pc:sldMkLst>
        <pc:spChg chg="mod">
          <ac:chgData name="Antonio Chaves" userId="9f307884d93720a1" providerId="LiveId" clId="{F1BBE6A3-144E-4F54-8081-C5572FD1D3E4}" dt="2023-12-20T21:09:18.634" v="569" actId="1035"/>
          <ac:spMkLst>
            <pc:docMk/>
            <pc:sldMk cId="763130826" sldId="336"/>
            <ac:spMk id="2" creationId="{5457E168-CB5B-B144-B5BE-A3D8A3FB536F}"/>
          </ac:spMkLst>
        </pc:spChg>
        <pc:spChg chg="mod">
          <ac:chgData name="Antonio Chaves" userId="9f307884d93720a1" providerId="LiveId" clId="{F1BBE6A3-144E-4F54-8081-C5572FD1D3E4}" dt="2023-12-20T21:09:25.921" v="582" actId="1037"/>
          <ac:spMkLst>
            <pc:docMk/>
            <pc:sldMk cId="763130826" sldId="336"/>
            <ac:spMk id="4" creationId="{A77D7EBE-DC37-F272-8CF0-DF5ED413B62E}"/>
          </ac:spMkLst>
        </pc:spChg>
        <pc:picChg chg="mod">
          <ac:chgData name="Antonio Chaves" userId="9f307884d93720a1" providerId="LiveId" clId="{F1BBE6A3-144E-4F54-8081-C5572FD1D3E4}" dt="2023-12-20T21:09:09.913" v="542" actId="1035"/>
          <ac:picMkLst>
            <pc:docMk/>
            <pc:sldMk cId="763130826" sldId="336"/>
            <ac:picMk id="15" creationId="{F1601011-0606-DBEA-5200-2DF12FB32B3B}"/>
          </ac:picMkLst>
        </pc:picChg>
      </pc:sldChg>
      <pc:sldChg chg="addSp delSp modSp add del mod ord delAnim modAnim">
        <pc:chgData name="Antonio Chaves" userId="9f307884d93720a1" providerId="LiveId" clId="{F1BBE6A3-144E-4F54-8081-C5572FD1D3E4}" dt="2023-12-31T20:01:26.106" v="2501" actId="20577"/>
        <pc:sldMkLst>
          <pc:docMk/>
          <pc:sldMk cId="0" sldId="676"/>
        </pc:sldMkLst>
        <pc:spChg chg="mod">
          <ac:chgData name="Antonio Chaves" userId="9f307884d93720a1" providerId="LiveId" clId="{F1BBE6A3-144E-4F54-8081-C5572FD1D3E4}" dt="2023-12-25T15:33:34.800" v="935" actId="20577"/>
          <ac:spMkLst>
            <pc:docMk/>
            <pc:sldMk cId="0" sldId="676"/>
            <ac:spMk id="8" creationId="{12886892-0E30-BCDD-0505-4F731C64B5DB}"/>
          </ac:spMkLst>
        </pc:spChg>
        <pc:spChg chg="mod">
          <ac:chgData name="Antonio Chaves" userId="9f307884d93720a1" providerId="LiveId" clId="{F1BBE6A3-144E-4F54-8081-C5572FD1D3E4}" dt="2023-12-25T15:37:50.754" v="987" actId="1076"/>
          <ac:spMkLst>
            <pc:docMk/>
            <pc:sldMk cId="0" sldId="676"/>
            <ac:spMk id="10" creationId="{A45BFECD-99C2-E5A1-C6E7-9615E16B2A34}"/>
          </ac:spMkLst>
        </pc:spChg>
        <pc:spChg chg="mod">
          <ac:chgData name="Antonio Chaves" userId="9f307884d93720a1" providerId="LiveId" clId="{F1BBE6A3-144E-4F54-8081-C5572FD1D3E4}" dt="2023-12-25T15:37:18.775" v="974" actId="1076"/>
          <ac:spMkLst>
            <pc:docMk/>
            <pc:sldMk cId="0" sldId="676"/>
            <ac:spMk id="13" creationId="{F279F7B9-38E1-C69A-B9FB-61037FD29502}"/>
          </ac:spMkLst>
        </pc:spChg>
        <pc:spChg chg="add mod">
          <ac:chgData name="Antonio Chaves" userId="9f307884d93720a1" providerId="LiveId" clId="{F1BBE6A3-144E-4F54-8081-C5572FD1D3E4}" dt="2023-12-31T20:01:26.106" v="2501" actId="20577"/>
          <ac:spMkLst>
            <pc:docMk/>
            <pc:sldMk cId="0" sldId="676"/>
            <ac:spMk id="14" creationId="{795BD968-22C1-7605-3DD0-6DBB716BD05D}"/>
          </ac:spMkLst>
        </pc:spChg>
        <pc:spChg chg="add mod">
          <ac:chgData name="Antonio Chaves" userId="9f307884d93720a1" providerId="LiveId" clId="{F1BBE6A3-144E-4F54-8081-C5572FD1D3E4}" dt="2023-12-25T16:40:14.710" v="2417" actId="20577"/>
          <ac:spMkLst>
            <pc:docMk/>
            <pc:sldMk cId="0" sldId="676"/>
            <ac:spMk id="15" creationId="{287547EB-1E8F-5EA5-B2DA-89F41A3D19BB}"/>
          </ac:spMkLst>
        </pc:spChg>
        <pc:spChg chg="del mod">
          <ac:chgData name="Antonio Chaves" userId="9f307884d93720a1" providerId="LiveId" clId="{F1BBE6A3-144E-4F54-8081-C5572FD1D3E4}" dt="2023-12-25T15:30:17.128" v="856" actId="478"/>
          <ac:spMkLst>
            <pc:docMk/>
            <pc:sldMk cId="0" sldId="676"/>
            <ac:spMk id="15" creationId="{6AD9000E-95C9-46D9-A31B-65D2F18D652C}"/>
          </ac:spMkLst>
        </pc:spChg>
        <pc:spChg chg="del">
          <ac:chgData name="Antonio Chaves" userId="9f307884d93720a1" providerId="LiveId" clId="{F1BBE6A3-144E-4F54-8081-C5572FD1D3E4}" dt="2023-12-25T15:30:17.128" v="856" actId="478"/>
          <ac:spMkLst>
            <pc:docMk/>
            <pc:sldMk cId="0" sldId="676"/>
            <ac:spMk id="16" creationId="{AB69FF6C-0115-D803-20C8-B7577FE32EBB}"/>
          </ac:spMkLst>
        </pc:spChg>
        <pc:spChg chg="del mod">
          <ac:chgData name="Antonio Chaves" userId="9f307884d93720a1" providerId="LiveId" clId="{F1BBE6A3-144E-4F54-8081-C5572FD1D3E4}" dt="2023-12-25T15:30:21.676" v="857" actId="478"/>
          <ac:spMkLst>
            <pc:docMk/>
            <pc:sldMk cId="0" sldId="676"/>
            <ac:spMk id="17" creationId="{18FA6BE2-2DF6-7318-537C-108DA10E209A}"/>
          </ac:spMkLst>
        </pc:spChg>
        <pc:spChg chg="mod">
          <ac:chgData name="Antonio Chaves" userId="9f307884d93720a1" providerId="LiveId" clId="{F1BBE6A3-144E-4F54-8081-C5572FD1D3E4}" dt="2023-12-20T21:12:37.876" v="619" actId="1036"/>
          <ac:spMkLst>
            <pc:docMk/>
            <pc:sldMk cId="0" sldId="676"/>
            <ac:spMk id="21" creationId="{070F57FA-6898-8F9E-70F5-DC38962D7D44}"/>
          </ac:spMkLst>
        </pc:spChg>
        <pc:picChg chg="mod">
          <ac:chgData name="Antonio Chaves" userId="9f307884d93720a1" providerId="LiveId" clId="{F1BBE6A3-144E-4F54-8081-C5572FD1D3E4}" dt="2023-12-25T15:38:02.471" v="992" actId="14100"/>
          <ac:picMkLst>
            <pc:docMk/>
            <pc:sldMk cId="0" sldId="676"/>
            <ac:picMk id="2" creationId="{F9B39A75-A736-691D-F67F-D39D385C29E5}"/>
          </ac:picMkLst>
        </pc:picChg>
        <pc:picChg chg="mod">
          <ac:chgData name="Antonio Chaves" userId="9f307884d93720a1" providerId="LiveId" clId="{F1BBE6A3-144E-4F54-8081-C5572FD1D3E4}" dt="2023-12-25T15:38:10.113" v="996" actId="1036"/>
          <ac:picMkLst>
            <pc:docMk/>
            <pc:sldMk cId="0" sldId="676"/>
            <ac:picMk id="3" creationId="{10F036E1-A942-D846-D48D-5370F64DDB72}"/>
          </ac:picMkLst>
        </pc:picChg>
        <pc:picChg chg="mod">
          <ac:chgData name="Antonio Chaves" userId="9f307884d93720a1" providerId="LiveId" clId="{F1BBE6A3-144E-4F54-8081-C5572FD1D3E4}" dt="2023-12-25T15:37:42.216" v="985" actId="14100"/>
          <ac:picMkLst>
            <pc:docMk/>
            <pc:sldMk cId="0" sldId="676"/>
            <ac:picMk id="4" creationId="{2B4DAF75-8013-8355-DA65-1E8CDD44ED3E}"/>
          </ac:picMkLst>
        </pc:picChg>
        <pc:picChg chg="mod">
          <ac:chgData name="Antonio Chaves" userId="9f307884d93720a1" providerId="LiveId" clId="{F1BBE6A3-144E-4F54-8081-C5572FD1D3E4}" dt="2023-12-25T15:38:42.086" v="1023" actId="1076"/>
          <ac:picMkLst>
            <pc:docMk/>
            <pc:sldMk cId="0" sldId="676"/>
            <ac:picMk id="5" creationId="{BAB051B5-00EB-E299-6CCF-85235390816E}"/>
          </ac:picMkLst>
        </pc:picChg>
        <pc:picChg chg="mod">
          <ac:chgData name="Antonio Chaves" userId="9f307884d93720a1" providerId="LiveId" clId="{F1BBE6A3-144E-4F54-8081-C5572FD1D3E4}" dt="2023-12-25T15:38:47.851" v="1024" actId="1076"/>
          <ac:picMkLst>
            <pc:docMk/>
            <pc:sldMk cId="0" sldId="676"/>
            <ac:picMk id="12" creationId="{1AA8D67B-6FF5-04D7-5095-3E9AC7145A45}"/>
          </ac:picMkLst>
        </pc:picChg>
        <pc:picChg chg="add mod">
          <ac:chgData name="Antonio Chaves" userId="9f307884d93720a1" providerId="LiveId" clId="{F1BBE6A3-144E-4F54-8081-C5572FD1D3E4}" dt="2023-12-25T15:40:43.296" v="1042" actId="208"/>
          <ac:picMkLst>
            <pc:docMk/>
            <pc:sldMk cId="0" sldId="676"/>
            <ac:picMk id="38" creationId="{4A24F3B1-897F-42B7-EAB4-C1FA7DAC7D29}"/>
          </ac:picMkLst>
        </pc:picChg>
        <pc:cxnChg chg="mod">
          <ac:chgData name="Antonio Chaves" userId="9f307884d93720a1" providerId="LiveId" clId="{F1BBE6A3-144E-4F54-8081-C5572FD1D3E4}" dt="2023-12-25T15:37:57.822" v="991" actId="1035"/>
          <ac:cxnSpMkLst>
            <pc:docMk/>
            <pc:sldMk cId="0" sldId="676"/>
            <ac:cxnSpMk id="6" creationId="{5F7589A0-0860-615D-7AF3-892CD1C0B4E1}"/>
          </ac:cxnSpMkLst>
        </pc:cxnChg>
        <pc:cxnChg chg="mod">
          <ac:chgData name="Antonio Chaves" userId="9f307884d93720a1" providerId="LiveId" clId="{F1BBE6A3-144E-4F54-8081-C5572FD1D3E4}" dt="2023-12-25T15:39:25.543" v="1031" actId="14100"/>
          <ac:cxnSpMkLst>
            <pc:docMk/>
            <pc:sldMk cId="0" sldId="676"/>
            <ac:cxnSpMk id="7" creationId="{D3F4189C-761D-0CE4-AF74-7601D1F417BF}"/>
          </ac:cxnSpMkLst>
        </pc:cxnChg>
        <pc:cxnChg chg="mod">
          <ac:chgData name="Antonio Chaves" userId="9f307884d93720a1" providerId="LiveId" clId="{F1BBE6A3-144E-4F54-8081-C5572FD1D3E4}" dt="2023-12-25T15:38:29.379" v="1021" actId="14100"/>
          <ac:cxnSpMkLst>
            <pc:docMk/>
            <pc:sldMk cId="0" sldId="676"/>
            <ac:cxnSpMk id="9" creationId="{0384FFC4-8A59-4DB7-1903-2EC7430D63E9}"/>
          </ac:cxnSpMkLst>
        </pc:cxnChg>
        <pc:cxnChg chg="mod">
          <ac:chgData name="Antonio Chaves" userId="9f307884d93720a1" providerId="LiveId" clId="{F1BBE6A3-144E-4F54-8081-C5572FD1D3E4}" dt="2023-12-25T15:34:54.981" v="946" actId="14100"/>
          <ac:cxnSpMkLst>
            <pc:docMk/>
            <pc:sldMk cId="0" sldId="676"/>
            <ac:cxnSpMk id="11" creationId="{FBA77882-4511-C628-84FE-852AD1A1D10D}"/>
          </ac:cxnSpMkLst>
        </pc:cxnChg>
        <pc:cxnChg chg="del mod">
          <ac:chgData name="Antonio Chaves" userId="9f307884d93720a1" providerId="LiveId" clId="{F1BBE6A3-144E-4F54-8081-C5572FD1D3E4}" dt="2023-12-25T15:30:17.128" v="856" actId="478"/>
          <ac:cxnSpMkLst>
            <pc:docMk/>
            <pc:sldMk cId="0" sldId="676"/>
            <ac:cxnSpMk id="14" creationId="{3ECA253F-0B91-3788-8DBA-04855710664D}"/>
          </ac:cxnSpMkLst>
        </pc:cxnChg>
        <pc:cxnChg chg="del mod">
          <ac:chgData name="Antonio Chaves" userId="9f307884d93720a1" providerId="LiveId" clId="{F1BBE6A3-144E-4F54-8081-C5572FD1D3E4}" dt="2023-12-25T15:30:21.676" v="857" actId="478"/>
          <ac:cxnSpMkLst>
            <pc:docMk/>
            <pc:sldMk cId="0" sldId="676"/>
            <ac:cxnSpMk id="18" creationId="{F0C494A2-44C1-F318-835B-20355729CB03}"/>
          </ac:cxnSpMkLst>
        </pc:cxnChg>
      </pc:sldChg>
      <pc:sldChg chg="modSp mod">
        <pc:chgData name="Antonio Chaves" userId="9f307884d93720a1" providerId="LiveId" clId="{F1BBE6A3-144E-4F54-8081-C5572FD1D3E4}" dt="2023-12-23T02:12:55.560" v="823" actId="207"/>
        <pc:sldMkLst>
          <pc:docMk/>
          <pc:sldMk cId="0" sldId="684"/>
        </pc:sldMkLst>
        <pc:spChg chg="mod">
          <ac:chgData name="Antonio Chaves" userId="9f307884d93720a1" providerId="LiveId" clId="{F1BBE6A3-144E-4F54-8081-C5572FD1D3E4}" dt="2023-12-23T02:12:55.560" v="823" actId="207"/>
          <ac:spMkLst>
            <pc:docMk/>
            <pc:sldMk cId="0" sldId="684"/>
            <ac:spMk id="2" creationId="{1673C3DF-0B72-02F5-4533-5ABFFDCA240F}"/>
          </ac:spMkLst>
        </pc:spChg>
        <pc:spChg chg="mod">
          <ac:chgData name="Antonio Chaves" userId="9f307884d93720a1" providerId="LiveId" clId="{F1BBE6A3-144E-4F54-8081-C5572FD1D3E4}" dt="2023-12-23T02:12:55.560" v="823" actId="207"/>
          <ac:spMkLst>
            <pc:docMk/>
            <pc:sldMk cId="0" sldId="684"/>
            <ac:spMk id="3" creationId="{69799BBE-E777-4B3D-E41F-9931979A5A56}"/>
          </ac:spMkLst>
        </pc:spChg>
      </pc:sldChg>
      <pc:sldChg chg="addSp delSp modSp mod">
        <pc:chgData name="Antonio Chaves" userId="9f307884d93720a1" providerId="LiveId" clId="{F1BBE6A3-144E-4F54-8081-C5572FD1D3E4}" dt="2023-10-28T19:39:07.807" v="95" actId="1076"/>
        <pc:sldMkLst>
          <pc:docMk/>
          <pc:sldMk cId="0" sldId="687"/>
        </pc:sldMkLst>
        <pc:picChg chg="del">
          <ac:chgData name="Antonio Chaves" userId="9f307884d93720a1" providerId="LiveId" clId="{F1BBE6A3-144E-4F54-8081-C5572FD1D3E4}" dt="2023-10-28T19:11:27.899" v="49" actId="478"/>
          <ac:picMkLst>
            <pc:docMk/>
            <pc:sldMk cId="0" sldId="687"/>
            <ac:picMk id="3" creationId="{B17BF49B-9D59-9010-9D75-B2DC704AFBC6}"/>
          </ac:picMkLst>
        </pc:picChg>
        <pc:picChg chg="add mod">
          <ac:chgData name="Antonio Chaves" userId="9f307884d93720a1" providerId="LiveId" clId="{F1BBE6A3-144E-4F54-8081-C5572FD1D3E4}" dt="2023-10-28T19:39:07.807" v="95" actId="1076"/>
          <ac:picMkLst>
            <pc:docMk/>
            <pc:sldMk cId="0" sldId="687"/>
            <ac:picMk id="4" creationId="{4CA55027-0D1C-85B2-D6D4-282CE356CDC5}"/>
          </ac:picMkLst>
        </pc:picChg>
        <pc:picChg chg="add del mod">
          <ac:chgData name="Antonio Chaves" userId="9f307884d93720a1" providerId="LiveId" clId="{F1BBE6A3-144E-4F54-8081-C5572FD1D3E4}" dt="2023-10-28T19:38:57.853" v="92" actId="478"/>
          <ac:picMkLst>
            <pc:docMk/>
            <pc:sldMk cId="0" sldId="687"/>
            <ac:picMk id="5" creationId="{3C23AAF3-8B51-C61A-85DA-C890A8DD5287}"/>
          </ac:picMkLst>
        </pc:picChg>
      </pc:sldChg>
      <pc:sldChg chg="del">
        <pc:chgData name="Antonio Chaves" userId="9f307884d93720a1" providerId="LiveId" clId="{F1BBE6A3-144E-4F54-8081-C5572FD1D3E4}" dt="2023-12-22T16:40:53.720" v="660" actId="47"/>
        <pc:sldMkLst>
          <pc:docMk/>
          <pc:sldMk cId="0" sldId="704"/>
        </pc:sldMkLst>
      </pc:sldChg>
      <pc:sldChg chg="modSp mod">
        <pc:chgData name="Antonio Chaves" userId="9f307884d93720a1" providerId="LiveId" clId="{F1BBE6A3-144E-4F54-8081-C5572FD1D3E4}" dt="2023-12-23T02:14:08.458" v="832" actId="113"/>
        <pc:sldMkLst>
          <pc:docMk/>
          <pc:sldMk cId="0" sldId="706"/>
        </pc:sldMkLst>
        <pc:spChg chg="mod">
          <ac:chgData name="Antonio Chaves" userId="9f307884d93720a1" providerId="LiveId" clId="{F1BBE6A3-144E-4F54-8081-C5572FD1D3E4}" dt="2023-12-23T02:14:08.458" v="832" actId="113"/>
          <ac:spMkLst>
            <pc:docMk/>
            <pc:sldMk cId="0" sldId="706"/>
            <ac:spMk id="4" creationId="{254B1A69-DA71-8244-5D4D-D22659FEB140}"/>
          </ac:spMkLst>
        </pc:spChg>
      </pc:sldChg>
      <pc:sldChg chg="modSp mod">
        <pc:chgData name="Antonio Chaves" userId="9f307884d93720a1" providerId="LiveId" clId="{F1BBE6A3-144E-4F54-8081-C5572FD1D3E4}" dt="2023-12-23T02:13:59.526" v="830" actId="207"/>
        <pc:sldMkLst>
          <pc:docMk/>
          <pc:sldMk cId="3835521405" sldId="735"/>
        </pc:sldMkLst>
        <pc:spChg chg="mod">
          <ac:chgData name="Antonio Chaves" userId="9f307884d93720a1" providerId="LiveId" clId="{F1BBE6A3-144E-4F54-8081-C5572FD1D3E4}" dt="2023-12-23T02:13:59.526" v="830" actId="207"/>
          <ac:spMkLst>
            <pc:docMk/>
            <pc:sldMk cId="3835521405" sldId="735"/>
            <ac:spMk id="2" creationId="{742851A5-A150-6514-D53B-3559D9B3B057}"/>
          </ac:spMkLst>
        </pc:spChg>
      </pc:sldChg>
      <pc:sldChg chg="modSp mod">
        <pc:chgData name="Antonio Chaves" userId="9f307884d93720a1" providerId="LiveId" clId="{F1BBE6A3-144E-4F54-8081-C5572FD1D3E4}" dt="2023-12-22T19:11:28.936" v="699" actId="1036"/>
        <pc:sldMkLst>
          <pc:docMk/>
          <pc:sldMk cId="2009531511" sldId="748"/>
        </pc:sldMkLst>
        <pc:spChg chg="mod">
          <ac:chgData name="Antonio Chaves" userId="9f307884d93720a1" providerId="LiveId" clId="{F1BBE6A3-144E-4F54-8081-C5572FD1D3E4}" dt="2023-12-22T19:11:28.936" v="699" actId="1036"/>
          <ac:spMkLst>
            <pc:docMk/>
            <pc:sldMk cId="2009531511" sldId="748"/>
            <ac:spMk id="3" creationId="{A70FE907-4CB8-C5C2-49D9-82B85E6BD3BE}"/>
          </ac:spMkLst>
        </pc:spChg>
      </pc:sldChg>
      <pc:sldChg chg="modSp mod">
        <pc:chgData name="Antonio Chaves" userId="9f307884d93720a1" providerId="LiveId" clId="{F1BBE6A3-144E-4F54-8081-C5572FD1D3E4}" dt="2023-12-23T02:15:08.341" v="837" actId="1076"/>
        <pc:sldMkLst>
          <pc:docMk/>
          <pc:sldMk cId="0" sldId="749"/>
        </pc:sldMkLst>
        <pc:spChg chg="mod">
          <ac:chgData name="Antonio Chaves" userId="9f307884d93720a1" providerId="LiveId" clId="{F1BBE6A3-144E-4F54-8081-C5572FD1D3E4}" dt="2023-12-23T02:15:08.341" v="837" actId="1076"/>
          <ac:spMkLst>
            <pc:docMk/>
            <pc:sldMk cId="0" sldId="749"/>
            <ac:spMk id="20" creationId="{7BD242D4-AC7E-5608-8CB7-88EEA7CFC4E0}"/>
          </ac:spMkLst>
        </pc:spChg>
      </pc:sldChg>
      <pc:sldChg chg="addSp delSp modSp mod">
        <pc:chgData name="Antonio Chaves" userId="9f307884d93720a1" providerId="LiveId" clId="{F1BBE6A3-144E-4F54-8081-C5572FD1D3E4}" dt="2023-10-28T18:43:15.328" v="30" actId="1035"/>
        <pc:sldMkLst>
          <pc:docMk/>
          <pc:sldMk cId="3180168383" sldId="753"/>
        </pc:sldMkLst>
        <pc:spChg chg="mod">
          <ac:chgData name="Antonio Chaves" userId="9f307884d93720a1" providerId="LiveId" clId="{F1BBE6A3-144E-4F54-8081-C5572FD1D3E4}" dt="2023-10-28T18:43:15.328" v="30" actId="1035"/>
          <ac:spMkLst>
            <pc:docMk/>
            <pc:sldMk cId="3180168383" sldId="753"/>
            <ac:spMk id="5" creationId="{2981E241-4407-8B41-B527-31E85D006156}"/>
          </ac:spMkLst>
        </pc:spChg>
        <pc:picChg chg="add mod">
          <ac:chgData name="Antonio Chaves" userId="9f307884d93720a1" providerId="LiveId" clId="{F1BBE6A3-144E-4F54-8081-C5572FD1D3E4}" dt="2023-10-28T18:43:10.133" v="19" actId="1035"/>
          <ac:picMkLst>
            <pc:docMk/>
            <pc:sldMk cId="3180168383" sldId="753"/>
            <ac:picMk id="2" creationId="{9954808C-B90A-52FC-110F-63A3E89B4020}"/>
          </ac:picMkLst>
        </pc:picChg>
        <pc:picChg chg="del">
          <ac:chgData name="Antonio Chaves" userId="9f307884d93720a1" providerId="LiveId" clId="{F1BBE6A3-144E-4F54-8081-C5572FD1D3E4}" dt="2023-10-28T18:42:53.801" v="6" actId="478"/>
          <ac:picMkLst>
            <pc:docMk/>
            <pc:sldMk cId="3180168383" sldId="753"/>
            <ac:picMk id="4" creationId="{5A01FCF3-F5F5-E23E-C11C-4920A404BE18}"/>
          </ac:picMkLst>
        </pc:picChg>
      </pc:sldChg>
      <pc:sldChg chg="modSp mod">
        <pc:chgData name="Antonio Chaves" userId="9f307884d93720a1" providerId="LiveId" clId="{F1BBE6A3-144E-4F54-8081-C5572FD1D3E4}" dt="2023-12-23T02:13:16.404" v="825" actId="207"/>
        <pc:sldMkLst>
          <pc:docMk/>
          <pc:sldMk cId="3633027862" sldId="754"/>
        </pc:sldMkLst>
        <pc:spChg chg="mod">
          <ac:chgData name="Antonio Chaves" userId="9f307884d93720a1" providerId="LiveId" clId="{F1BBE6A3-144E-4F54-8081-C5572FD1D3E4}" dt="2023-12-23T02:13:16.404" v="825" actId="207"/>
          <ac:spMkLst>
            <pc:docMk/>
            <pc:sldMk cId="3633027862" sldId="754"/>
            <ac:spMk id="8" creationId="{6184E281-6A24-BD70-3C97-9E858FEEC987}"/>
          </ac:spMkLst>
        </pc:spChg>
      </pc:sldChg>
      <pc:sldChg chg="addSp modSp del mod modAnim">
        <pc:chgData name="Antonio Chaves" userId="9f307884d93720a1" providerId="LiveId" clId="{F1BBE6A3-144E-4F54-8081-C5572FD1D3E4}" dt="2023-12-23T14:55:18.713" v="852" actId="47"/>
        <pc:sldMkLst>
          <pc:docMk/>
          <pc:sldMk cId="627006547" sldId="755"/>
        </pc:sldMkLst>
        <pc:spChg chg="mod">
          <ac:chgData name="Antonio Chaves" userId="9f307884d93720a1" providerId="LiveId" clId="{F1BBE6A3-144E-4F54-8081-C5572FD1D3E4}" dt="2023-12-22T19:10:40.289" v="692" actId="14100"/>
          <ac:spMkLst>
            <pc:docMk/>
            <pc:sldMk cId="627006547" sldId="755"/>
            <ac:spMk id="3" creationId="{D0A5100C-61F9-06BA-4B3D-D349C6ED8BD4}"/>
          </ac:spMkLst>
        </pc:spChg>
        <pc:spChg chg="add mod">
          <ac:chgData name="Antonio Chaves" userId="9f307884d93720a1" providerId="LiveId" clId="{F1BBE6A3-144E-4F54-8081-C5572FD1D3E4}" dt="2023-12-23T02:11:04.433" v="819" actId="1076"/>
          <ac:spMkLst>
            <pc:docMk/>
            <pc:sldMk cId="627006547" sldId="755"/>
            <ac:spMk id="6" creationId="{B18AC012-42AC-9881-290C-75C6B9FABE8D}"/>
          </ac:spMkLst>
        </pc:spChg>
        <pc:picChg chg="mod">
          <ac:chgData name="Antonio Chaves" userId="9f307884d93720a1" providerId="LiveId" clId="{F1BBE6A3-144E-4F54-8081-C5572FD1D3E4}" dt="2023-12-22T19:10:51.555" v="695" actId="14100"/>
          <ac:picMkLst>
            <pc:docMk/>
            <pc:sldMk cId="627006547" sldId="755"/>
            <ac:picMk id="4" creationId="{3302358D-BC62-E1E2-4650-CB7E5F6C66F8}"/>
          </ac:picMkLst>
        </pc:picChg>
      </pc:sldChg>
      <pc:sldChg chg="addSp delSp modSp mod">
        <pc:chgData name="Antonio Chaves" userId="9f307884d93720a1" providerId="LiveId" clId="{F1BBE6A3-144E-4F54-8081-C5572FD1D3E4}" dt="2023-10-28T19:39:35.560" v="99" actId="1076"/>
        <pc:sldMkLst>
          <pc:docMk/>
          <pc:sldMk cId="1803648710" sldId="761"/>
        </pc:sldMkLst>
        <pc:spChg chg="mod">
          <ac:chgData name="Antonio Chaves" userId="9f307884d93720a1" providerId="LiveId" clId="{F1BBE6A3-144E-4F54-8081-C5572FD1D3E4}" dt="2023-10-28T19:39:35.560" v="99" actId="1076"/>
          <ac:spMkLst>
            <pc:docMk/>
            <pc:sldMk cId="1803648710" sldId="761"/>
            <ac:spMk id="9" creationId="{3FDDE100-300A-4505-8B98-03840BED2A01}"/>
          </ac:spMkLst>
        </pc:spChg>
        <pc:picChg chg="del">
          <ac:chgData name="Antonio Chaves" userId="9f307884d93720a1" providerId="LiveId" clId="{F1BBE6A3-144E-4F54-8081-C5572FD1D3E4}" dt="2023-10-28T19:30:51.321" v="78" actId="478"/>
          <ac:picMkLst>
            <pc:docMk/>
            <pc:sldMk cId="1803648710" sldId="761"/>
            <ac:picMk id="2" creationId="{4C24EEC8-AEF7-4F26-5932-59F85BAA51B7}"/>
          </ac:picMkLst>
        </pc:picChg>
        <pc:picChg chg="add mod">
          <ac:chgData name="Antonio Chaves" userId="9f307884d93720a1" providerId="LiveId" clId="{F1BBE6A3-144E-4F54-8081-C5572FD1D3E4}" dt="2023-10-28T19:39:28.669" v="98" actId="14100"/>
          <ac:picMkLst>
            <pc:docMk/>
            <pc:sldMk cId="1803648710" sldId="761"/>
            <ac:picMk id="5" creationId="{2842B53D-2F14-84BF-80B5-E3BAE09B3369}"/>
          </ac:picMkLst>
        </pc:picChg>
      </pc:sldChg>
      <pc:sldChg chg="addSp delSp modSp mod">
        <pc:chgData name="Antonio Chaves" userId="9f307884d93720a1" providerId="LiveId" clId="{F1BBE6A3-144E-4F54-8081-C5572FD1D3E4}" dt="2023-10-28T19:41:00.138" v="105" actId="1076"/>
        <pc:sldMkLst>
          <pc:docMk/>
          <pc:sldMk cId="3473178638" sldId="762"/>
        </pc:sldMkLst>
        <pc:picChg chg="del">
          <ac:chgData name="Antonio Chaves" userId="9f307884d93720a1" providerId="LiveId" clId="{F1BBE6A3-144E-4F54-8081-C5572FD1D3E4}" dt="2023-10-28T19:39:45.988" v="100" actId="478"/>
          <ac:picMkLst>
            <pc:docMk/>
            <pc:sldMk cId="3473178638" sldId="762"/>
            <ac:picMk id="4" creationId="{413D567D-2290-4DD4-7DFE-F58313EB030E}"/>
          </ac:picMkLst>
        </pc:picChg>
        <pc:picChg chg="add del mod">
          <ac:chgData name="Antonio Chaves" userId="9f307884d93720a1" providerId="LiveId" clId="{F1BBE6A3-144E-4F54-8081-C5572FD1D3E4}" dt="2023-10-28T19:39:55.431" v="103" actId="478"/>
          <ac:picMkLst>
            <pc:docMk/>
            <pc:sldMk cId="3473178638" sldId="762"/>
            <ac:picMk id="5" creationId="{9B09108F-D85D-7E3E-F8BD-3135F0036491}"/>
          </ac:picMkLst>
        </pc:picChg>
        <pc:picChg chg="add mod">
          <ac:chgData name="Antonio Chaves" userId="9f307884d93720a1" providerId="LiveId" clId="{F1BBE6A3-144E-4F54-8081-C5572FD1D3E4}" dt="2023-10-28T19:41:00.138" v="105" actId="1076"/>
          <ac:picMkLst>
            <pc:docMk/>
            <pc:sldMk cId="3473178638" sldId="762"/>
            <ac:picMk id="7" creationId="{6EB6919D-2BF1-0630-FF00-C1F2D888FB24}"/>
          </ac:picMkLst>
        </pc:picChg>
      </pc:sldChg>
      <pc:sldChg chg="addSp delSp modSp mod">
        <pc:chgData name="Antonio Chaves" userId="9f307884d93720a1" providerId="LiveId" clId="{F1BBE6A3-144E-4F54-8081-C5572FD1D3E4}" dt="2023-10-28T19:38:29.093" v="91" actId="1076"/>
        <pc:sldMkLst>
          <pc:docMk/>
          <pc:sldMk cId="2263572518" sldId="766"/>
        </pc:sldMkLst>
        <pc:spChg chg="mod">
          <ac:chgData name="Antonio Chaves" userId="9f307884d93720a1" providerId="LiveId" clId="{F1BBE6A3-144E-4F54-8081-C5572FD1D3E4}" dt="2023-10-28T19:38:09.064" v="90" actId="1076"/>
          <ac:spMkLst>
            <pc:docMk/>
            <pc:sldMk cId="2263572518" sldId="766"/>
            <ac:spMk id="4" creationId="{B784BFF5-516A-D537-F671-581BE4822269}"/>
          </ac:spMkLst>
        </pc:spChg>
        <pc:spChg chg="mod">
          <ac:chgData name="Antonio Chaves" userId="9f307884d93720a1" providerId="LiveId" clId="{F1BBE6A3-144E-4F54-8081-C5572FD1D3E4}" dt="2023-10-28T19:38:29.093" v="91" actId="1076"/>
          <ac:spMkLst>
            <pc:docMk/>
            <pc:sldMk cId="2263572518" sldId="766"/>
            <ac:spMk id="9" creationId="{71ADE353-8F0E-FF6B-EB60-4D455198BC43}"/>
          </ac:spMkLst>
        </pc:spChg>
        <pc:picChg chg="del mod">
          <ac:chgData name="Antonio Chaves" userId="9f307884d93720a1" providerId="LiveId" clId="{F1BBE6A3-144E-4F54-8081-C5572FD1D3E4}" dt="2023-10-28T19:37:51.667" v="84" actId="478"/>
          <ac:picMkLst>
            <pc:docMk/>
            <pc:sldMk cId="2263572518" sldId="766"/>
            <ac:picMk id="3" creationId="{B483F632-1291-7140-22BB-80DDA8E99632}"/>
          </ac:picMkLst>
        </pc:picChg>
        <pc:picChg chg="add mod">
          <ac:chgData name="Antonio Chaves" userId="9f307884d93720a1" providerId="LiveId" clId="{F1BBE6A3-144E-4F54-8081-C5572FD1D3E4}" dt="2023-10-28T19:38:05.721" v="89" actId="1076"/>
          <ac:picMkLst>
            <pc:docMk/>
            <pc:sldMk cId="2263572518" sldId="766"/>
            <ac:picMk id="5" creationId="{686A28DF-6A64-3C3D-519B-4D2D76956464}"/>
          </ac:picMkLst>
        </pc:picChg>
      </pc:sldChg>
      <pc:sldChg chg="addSp delSp modSp mod">
        <pc:chgData name="Antonio Chaves" userId="9f307884d93720a1" providerId="LiveId" clId="{F1BBE6A3-144E-4F54-8081-C5572FD1D3E4}" dt="2023-12-20T20:51:50.418" v="120" actId="20577"/>
        <pc:sldMkLst>
          <pc:docMk/>
          <pc:sldMk cId="230253861" sldId="769"/>
        </pc:sldMkLst>
        <pc:spChg chg="mod">
          <ac:chgData name="Antonio Chaves" userId="9f307884d93720a1" providerId="LiveId" clId="{F1BBE6A3-144E-4F54-8081-C5572FD1D3E4}" dt="2023-12-20T20:51:50.418" v="120" actId="20577"/>
          <ac:spMkLst>
            <pc:docMk/>
            <pc:sldMk cId="230253861" sldId="769"/>
            <ac:spMk id="2" creationId="{3D3BD244-3725-F43B-BC54-F38CC5BF676F}"/>
          </ac:spMkLst>
        </pc:spChg>
        <pc:spChg chg="mod">
          <ac:chgData name="Antonio Chaves" userId="9f307884d93720a1" providerId="LiveId" clId="{F1BBE6A3-144E-4F54-8081-C5572FD1D3E4}" dt="2023-10-28T18:54:06.667" v="44" actId="1038"/>
          <ac:spMkLst>
            <pc:docMk/>
            <pc:sldMk cId="230253861" sldId="769"/>
            <ac:spMk id="3" creationId="{72032C8F-AA8B-AE1C-7770-DC67B00AEB8D}"/>
          </ac:spMkLst>
        </pc:spChg>
        <pc:picChg chg="del">
          <ac:chgData name="Antonio Chaves" userId="9f307884d93720a1" providerId="LiveId" clId="{F1BBE6A3-144E-4F54-8081-C5572FD1D3E4}" dt="2023-10-28T18:53:34.546" v="32" actId="478"/>
          <ac:picMkLst>
            <pc:docMk/>
            <pc:sldMk cId="230253861" sldId="769"/>
            <ac:picMk id="5" creationId="{7027AF20-AEEA-E8FB-C156-BE8A78E5D428}"/>
          </ac:picMkLst>
        </pc:picChg>
        <pc:picChg chg="add mod">
          <ac:chgData name="Antonio Chaves" userId="9f307884d93720a1" providerId="LiveId" clId="{F1BBE6A3-144E-4F54-8081-C5572FD1D3E4}" dt="2023-10-28T18:54:12.269" v="45" actId="1076"/>
          <ac:picMkLst>
            <pc:docMk/>
            <pc:sldMk cId="230253861" sldId="769"/>
            <ac:picMk id="6" creationId="{DDC0C0A4-504A-D10F-6221-F44592DA61A3}"/>
          </ac:picMkLst>
        </pc:picChg>
      </pc:sldChg>
      <pc:sldChg chg="modSp del mod ord">
        <pc:chgData name="Antonio Chaves" userId="9f307884d93720a1" providerId="LiveId" clId="{F1BBE6A3-144E-4F54-8081-C5572FD1D3E4}" dt="2023-12-25T16:28:05.983" v="2384" actId="47"/>
        <pc:sldMkLst>
          <pc:docMk/>
          <pc:sldMk cId="0" sldId="771"/>
        </pc:sldMkLst>
        <pc:spChg chg="mod">
          <ac:chgData name="Antonio Chaves" userId="9f307884d93720a1" providerId="LiveId" clId="{F1BBE6A3-144E-4F54-8081-C5572FD1D3E4}" dt="2023-12-23T02:16:37.895" v="848" actId="1076"/>
          <ac:spMkLst>
            <pc:docMk/>
            <pc:sldMk cId="0" sldId="771"/>
            <ac:spMk id="2" creationId="{5E30A3DB-1F11-5DC0-4C32-350A9D692502}"/>
          </ac:spMkLst>
        </pc:spChg>
        <pc:spChg chg="mod">
          <ac:chgData name="Antonio Chaves" userId="9f307884d93720a1" providerId="LiveId" clId="{F1BBE6A3-144E-4F54-8081-C5572FD1D3E4}" dt="2023-12-23T02:16:31.489" v="847" actId="1076"/>
          <ac:spMkLst>
            <pc:docMk/>
            <pc:sldMk cId="0" sldId="771"/>
            <ac:spMk id="4" creationId="{49D7F7D4-5998-3A79-C236-BE71E1A69A14}"/>
          </ac:spMkLst>
        </pc:spChg>
        <pc:spChg chg="mod">
          <ac:chgData name="Antonio Chaves" userId="9f307884d93720a1" providerId="LiveId" clId="{F1BBE6A3-144E-4F54-8081-C5572FD1D3E4}" dt="2023-12-23T02:16:39.780" v="849" actId="1076"/>
          <ac:spMkLst>
            <pc:docMk/>
            <pc:sldMk cId="0" sldId="771"/>
            <ac:spMk id="5" creationId="{381F7765-BFDC-7544-D046-8665603D95B5}"/>
          </ac:spMkLst>
        </pc:spChg>
        <pc:spChg chg="mod">
          <ac:chgData name="Antonio Chaves" userId="9f307884d93720a1" providerId="LiveId" clId="{F1BBE6A3-144E-4F54-8081-C5572FD1D3E4}" dt="2023-12-23T02:16:28.802" v="846" actId="1076"/>
          <ac:spMkLst>
            <pc:docMk/>
            <pc:sldMk cId="0" sldId="771"/>
            <ac:spMk id="6" creationId="{4DF68313-2E53-F615-08B0-AAB349A7D1D2}"/>
          </ac:spMkLst>
        </pc:spChg>
      </pc:sldChg>
      <pc:sldChg chg="modSp mod">
        <pc:chgData name="Antonio Chaves" userId="9f307884d93720a1" providerId="LiveId" clId="{F1BBE6A3-144E-4F54-8081-C5572FD1D3E4}" dt="2023-12-23T02:14:23.399" v="836" actId="113"/>
        <pc:sldMkLst>
          <pc:docMk/>
          <pc:sldMk cId="1375279756" sldId="772"/>
        </pc:sldMkLst>
        <pc:spChg chg="mod">
          <ac:chgData name="Antonio Chaves" userId="9f307884d93720a1" providerId="LiveId" clId="{F1BBE6A3-144E-4F54-8081-C5572FD1D3E4}" dt="2023-12-23T02:14:23.399" v="836" actId="113"/>
          <ac:spMkLst>
            <pc:docMk/>
            <pc:sldMk cId="1375279756" sldId="772"/>
            <ac:spMk id="5" creationId="{85DDDD8A-9197-237D-F6BA-2C4D219A8AF4}"/>
          </ac:spMkLst>
        </pc:spChg>
      </pc:sldChg>
      <pc:sldChg chg="del">
        <pc:chgData name="Antonio Chaves" userId="9f307884d93720a1" providerId="LiveId" clId="{F1BBE6A3-144E-4F54-8081-C5572FD1D3E4}" dt="2023-12-22T16:40:41.522" v="659" actId="47"/>
        <pc:sldMkLst>
          <pc:docMk/>
          <pc:sldMk cId="0" sldId="773"/>
        </pc:sldMkLst>
      </pc:sldChg>
      <pc:sldChg chg="modSp mod">
        <pc:chgData name="Antonio Chaves" userId="9f307884d93720a1" providerId="LiveId" clId="{F1BBE6A3-144E-4F54-8081-C5572FD1D3E4}" dt="2023-12-25T17:11:18.022" v="2426" actId="14100"/>
        <pc:sldMkLst>
          <pc:docMk/>
          <pc:sldMk cId="0" sldId="774"/>
        </pc:sldMkLst>
        <pc:spChg chg="mod">
          <ac:chgData name="Antonio Chaves" userId="9f307884d93720a1" providerId="LiveId" clId="{F1BBE6A3-144E-4F54-8081-C5572FD1D3E4}" dt="2023-12-23T02:15:59.078" v="844" actId="1076"/>
          <ac:spMkLst>
            <pc:docMk/>
            <pc:sldMk cId="0" sldId="774"/>
            <ac:spMk id="3" creationId="{E79DE8BA-C279-F789-4E07-49935C77EE16}"/>
          </ac:spMkLst>
        </pc:spChg>
        <pc:spChg chg="mod">
          <ac:chgData name="Antonio Chaves" userId="9f307884d93720a1" providerId="LiveId" clId="{F1BBE6A3-144E-4F54-8081-C5572FD1D3E4}" dt="2023-12-23T02:15:24.046" v="839" actId="207"/>
          <ac:spMkLst>
            <pc:docMk/>
            <pc:sldMk cId="0" sldId="774"/>
            <ac:spMk id="6" creationId="{B4816E47-3AC4-2536-6682-A0F0F7F40E8D}"/>
          </ac:spMkLst>
        </pc:spChg>
        <pc:spChg chg="mod">
          <ac:chgData name="Antonio Chaves" userId="9f307884d93720a1" providerId="LiveId" clId="{F1BBE6A3-144E-4F54-8081-C5572FD1D3E4}" dt="2023-12-23T02:15:43.052" v="842" actId="1076"/>
          <ac:spMkLst>
            <pc:docMk/>
            <pc:sldMk cId="0" sldId="774"/>
            <ac:spMk id="7" creationId="{A2EDEF59-03F3-EF31-3813-3790CE574929}"/>
          </ac:spMkLst>
        </pc:spChg>
        <pc:spChg chg="mod">
          <ac:chgData name="Antonio Chaves" userId="9f307884d93720a1" providerId="LiveId" clId="{F1BBE6A3-144E-4F54-8081-C5572FD1D3E4}" dt="2023-12-22T16:39:34.119" v="644" actId="2711"/>
          <ac:spMkLst>
            <pc:docMk/>
            <pc:sldMk cId="0" sldId="774"/>
            <ac:spMk id="8" creationId="{8BE8253B-F2E0-EC97-10F2-EB5966DC96DD}"/>
          </ac:spMkLst>
        </pc:spChg>
        <pc:picChg chg="mod">
          <ac:chgData name="Antonio Chaves" userId="9f307884d93720a1" providerId="LiveId" clId="{F1BBE6A3-144E-4F54-8081-C5572FD1D3E4}" dt="2023-12-22T19:13:55.894" v="732" actId="1036"/>
          <ac:picMkLst>
            <pc:docMk/>
            <pc:sldMk cId="0" sldId="774"/>
            <ac:picMk id="2" creationId="{AF3185B2-7602-95C7-B977-F2E6B6D5A7A6}"/>
          </ac:picMkLst>
        </pc:picChg>
        <pc:picChg chg="mod">
          <ac:chgData name="Antonio Chaves" userId="9f307884d93720a1" providerId="LiveId" clId="{F1BBE6A3-144E-4F54-8081-C5572FD1D3E4}" dt="2023-12-23T02:15:54.338" v="843" actId="14100"/>
          <ac:picMkLst>
            <pc:docMk/>
            <pc:sldMk cId="0" sldId="774"/>
            <ac:picMk id="4" creationId="{D2F55205-009E-104D-9438-BBE837012B60}"/>
          </ac:picMkLst>
        </pc:picChg>
        <pc:picChg chg="mod">
          <ac:chgData name="Antonio Chaves" userId="9f307884d93720a1" providerId="LiveId" clId="{F1BBE6A3-144E-4F54-8081-C5572FD1D3E4}" dt="2023-12-25T17:11:18.022" v="2426" actId="14100"/>
          <ac:picMkLst>
            <pc:docMk/>
            <pc:sldMk cId="0" sldId="774"/>
            <ac:picMk id="5" creationId="{6F315996-CFEE-56B2-6962-59E7CDA9A5C3}"/>
          </ac:picMkLst>
        </pc:picChg>
        <pc:picChg chg="mod">
          <ac:chgData name="Antonio Chaves" userId="9f307884d93720a1" providerId="LiveId" clId="{F1BBE6A3-144E-4F54-8081-C5572FD1D3E4}" dt="2023-12-22T19:13:14.883" v="717" actId="14100"/>
          <ac:picMkLst>
            <pc:docMk/>
            <pc:sldMk cId="0" sldId="774"/>
            <ac:picMk id="11" creationId="{A8C78240-3E73-DAAB-0BA5-049062AE2058}"/>
          </ac:picMkLst>
        </pc:picChg>
      </pc:sldChg>
      <pc:sldChg chg="add del">
        <pc:chgData name="Antonio Chaves" userId="9f307884d93720a1" providerId="LiveId" clId="{F1BBE6A3-144E-4F54-8081-C5572FD1D3E4}" dt="2023-12-25T18:55:02.931" v="2428" actId="47"/>
        <pc:sldMkLst>
          <pc:docMk/>
          <pc:sldMk cId="377253723" sldId="775"/>
        </pc:sldMkLst>
      </pc:sldChg>
      <pc:sldChg chg="modSp del mod">
        <pc:chgData name="Antonio Chaves" userId="9f307884d93720a1" providerId="LiveId" clId="{F1BBE6A3-144E-4F54-8081-C5572FD1D3E4}" dt="2023-12-23T02:12:13.421" v="821" actId="47"/>
        <pc:sldMkLst>
          <pc:docMk/>
          <pc:sldMk cId="364493262" sldId="776"/>
        </pc:sldMkLst>
        <pc:spChg chg="mod">
          <ac:chgData name="Antonio Chaves" userId="9f307884d93720a1" providerId="LiveId" clId="{F1BBE6A3-144E-4F54-8081-C5572FD1D3E4}" dt="2023-12-23T02:09:17.617" v="814" actId="113"/>
          <ac:spMkLst>
            <pc:docMk/>
            <pc:sldMk cId="364493262" sldId="776"/>
            <ac:spMk id="5" creationId="{54A59B3B-CC55-31D7-4E1B-951D52B483D1}"/>
          </ac:spMkLst>
        </pc:spChg>
        <pc:picChg chg="mod">
          <ac:chgData name="Antonio Chaves" userId="9f307884d93720a1" providerId="LiveId" clId="{F1BBE6A3-144E-4F54-8081-C5572FD1D3E4}" dt="2023-12-23T02:09:21.361" v="816" actId="1036"/>
          <ac:picMkLst>
            <pc:docMk/>
            <pc:sldMk cId="364493262" sldId="776"/>
            <ac:picMk id="4" creationId="{3ED74434-E965-78F0-DA80-B388EB04EB09}"/>
          </ac:picMkLst>
        </pc:picChg>
      </pc:sldChg>
      <pc:sldChg chg="addSp delSp modSp add del mod">
        <pc:chgData name="Antonio Chaves" userId="9f307884d93720a1" providerId="LiveId" clId="{F1BBE6A3-144E-4F54-8081-C5572FD1D3E4}" dt="2023-12-22T17:03:26.958" v="666" actId="47"/>
        <pc:sldMkLst>
          <pc:docMk/>
          <pc:sldMk cId="166649109" sldId="784"/>
        </pc:sldMkLst>
        <pc:spChg chg="mod">
          <ac:chgData name="Antonio Chaves" userId="9f307884d93720a1" providerId="LiveId" clId="{F1BBE6A3-144E-4F54-8081-C5572FD1D3E4}" dt="2023-12-20T21:12:21.958" v="602" actId="1036"/>
          <ac:spMkLst>
            <pc:docMk/>
            <pc:sldMk cId="166649109" sldId="784"/>
            <ac:spMk id="12" creationId="{2DC1687E-EA7B-5C6F-5ACC-53F808D79298}"/>
          </ac:spMkLst>
        </pc:spChg>
        <pc:picChg chg="add del mod">
          <ac:chgData name="Antonio Chaves" userId="9f307884d93720a1" providerId="LiveId" clId="{F1BBE6A3-144E-4F54-8081-C5572FD1D3E4}" dt="2023-10-28T19:14:08.987" v="63" actId="478"/>
          <ac:picMkLst>
            <pc:docMk/>
            <pc:sldMk cId="166649109" sldId="784"/>
            <ac:picMk id="3" creationId="{0412C7E6-EDA1-58BB-BA0D-6124BFEC7915}"/>
          </ac:picMkLst>
        </pc:picChg>
        <pc:picChg chg="del">
          <ac:chgData name="Antonio Chaves" userId="9f307884d93720a1" providerId="LiveId" clId="{F1BBE6A3-144E-4F54-8081-C5572FD1D3E4}" dt="2023-10-28T19:14:01.665" v="61" actId="478"/>
          <ac:picMkLst>
            <pc:docMk/>
            <pc:sldMk cId="166649109" sldId="784"/>
            <ac:picMk id="6" creationId="{D0D39E36-1B37-0320-C24C-57541D0864F4}"/>
          </ac:picMkLst>
        </pc:picChg>
        <pc:picChg chg="add mod">
          <ac:chgData name="Antonio Chaves" userId="9f307884d93720a1" providerId="LiveId" clId="{F1BBE6A3-144E-4F54-8081-C5572FD1D3E4}" dt="2023-10-28T19:14:55.859" v="77" actId="1038"/>
          <ac:picMkLst>
            <pc:docMk/>
            <pc:sldMk cId="166649109" sldId="784"/>
            <ac:picMk id="7" creationId="{830E9309-B70C-F886-5CD9-E8EFFF2F817F}"/>
          </ac:picMkLst>
        </pc:picChg>
        <pc:picChg chg="mod">
          <ac:chgData name="Antonio Chaves" userId="9f307884d93720a1" providerId="LiveId" clId="{F1BBE6A3-144E-4F54-8081-C5572FD1D3E4}" dt="2023-10-28T19:14:32.356" v="70" actId="14100"/>
          <ac:picMkLst>
            <pc:docMk/>
            <pc:sldMk cId="166649109" sldId="784"/>
            <ac:picMk id="10" creationId="{A88A1361-40B0-3A16-F39F-F2B18636E9C4}"/>
          </ac:picMkLst>
        </pc:picChg>
      </pc:sldChg>
      <pc:sldChg chg="del">
        <pc:chgData name="Antonio Chaves" userId="9f307884d93720a1" providerId="LiveId" clId="{F1BBE6A3-144E-4F54-8081-C5572FD1D3E4}" dt="2023-10-28T19:01:33.083" v="46" actId="47"/>
        <pc:sldMkLst>
          <pc:docMk/>
          <pc:sldMk cId="2567164882" sldId="785"/>
        </pc:sldMkLst>
      </pc:sldChg>
      <pc:sldChg chg="addSp delSp modSp new del mod">
        <pc:chgData name="Antonio Chaves" userId="9f307884d93720a1" providerId="LiveId" clId="{F1BBE6A3-144E-4F54-8081-C5572FD1D3E4}" dt="2023-10-28T18:43:36.402" v="31" actId="47"/>
        <pc:sldMkLst>
          <pc:docMk/>
          <pc:sldMk cId="3387412489" sldId="786"/>
        </pc:sldMkLst>
        <pc:spChg chg="del">
          <ac:chgData name="Antonio Chaves" userId="9f307884d93720a1" providerId="LiveId" clId="{F1BBE6A3-144E-4F54-8081-C5572FD1D3E4}" dt="2023-10-28T18:42:04.128" v="1" actId="478"/>
          <ac:spMkLst>
            <pc:docMk/>
            <pc:sldMk cId="3387412489" sldId="786"/>
            <ac:spMk id="2" creationId="{EA59E26C-5583-912B-4733-8EAACEC358AF}"/>
          </ac:spMkLst>
        </pc:spChg>
        <pc:picChg chg="add mod">
          <ac:chgData name="Antonio Chaves" userId="9f307884d93720a1" providerId="LiveId" clId="{F1BBE6A3-144E-4F54-8081-C5572FD1D3E4}" dt="2023-10-28T18:42:19.972" v="5" actId="14100"/>
          <ac:picMkLst>
            <pc:docMk/>
            <pc:sldMk cId="3387412489" sldId="786"/>
            <ac:picMk id="4" creationId="{2D873850-BDA2-739D-4814-9C85396B1DF3}"/>
          </ac:picMkLst>
        </pc:picChg>
      </pc:sldChg>
      <pc:sldChg chg="modSp add mod">
        <pc:chgData name="Antonio Chaves" userId="9f307884d93720a1" providerId="LiveId" clId="{F1BBE6A3-144E-4F54-8081-C5572FD1D3E4}" dt="2023-12-23T02:22:05.744" v="850" actId="1076"/>
        <pc:sldMkLst>
          <pc:docMk/>
          <pc:sldMk cId="1503541747" sldId="788"/>
        </pc:sldMkLst>
        <pc:spChg chg="mod">
          <ac:chgData name="Antonio Chaves" userId="9f307884d93720a1" providerId="LiveId" clId="{F1BBE6A3-144E-4F54-8081-C5572FD1D3E4}" dt="2023-12-23T02:22:05.744" v="850" actId="1076"/>
          <ac:spMkLst>
            <pc:docMk/>
            <pc:sldMk cId="1503541747" sldId="788"/>
            <ac:spMk id="13" creationId="{DAABCB2D-5801-C065-96E4-29BB8EC1AE31}"/>
          </ac:spMkLst>
        </pc:spChg>
        <pc:picChg chg="mod">
          <ac:chgData name="Antonio Chaves" userId="9f307884d93720a1" providerId="LiveId" clId="{F1BBE6A3-144E-4F54-8081-C5572FD1D3E4}" dt="2023-12-23T02:22:05.744" v="850" actId="1076"/>
          <ac:picMkLst>
            <pc:docMk/>
            <pc:sldMk cId="1503541747" sldId="788"/>
            <ac:picMk id="6" creationId="{1FC6B0DB-1C5D-F745-8A58-01E270EB60A4}"/>
          </ac:picMkLst>
        </pc:picChg>
        <pc:picChg chg="mod">
          <ac:chgData name="Antonio Chaves" userId="9f307884d93720a1" providerId="LiveId" clId="{F1BBE6A3-144E-4F54-8081-C5572FD1D3E4}" dt="2023-12-23T02:22:05.744" v="850" actId="1076"/>
          <ac:picMkLst>
            <pc:docMk/>
            <pc:sldMk cId="1503541747" sldId="788"/>
            <ac:picMk id="10" creationId="{21DAF77C-B39F-43A0-7A73-AFBDFC8E6F64}"/>
          </ac:picMkLst>
        </pc:picChg>
      </pc:sldChg>
      <pc:sldChg chg="add">
        <pc:chgData name="Antonio Chaves" userId="9f307884d93720a1" providerId="LiveId" clId="{F1BBE6A3-144E-4F54-8081-C5572FD1D3E4}" dt="2023-12-23T02:12:04.885" v="820"/>
        <pc:sldMkLst>
          <pc:docMk/>
          <pc:sldMk cId="3488443186" sldId="789"/>
        </pc:sldMkLst>
      </pc:sldChg>
      <pc:sldChg chg="add">
        <pc:chgData name="Antonio Chaves" userId="9f307884d93720a1" providerId="LiveId" clId="{F1BBE6A3-144E-4F54-8081-C5572FD1D3E4}" dt="2023-12-23T14:55:14.939" v="851"/>
        <pc:sldMkLst>
          <pc:docMk/>
          <pc:sldMk cId="385962595" sldId="790"/>
        </pc:sldMkLst>
      </pc:sldChg>
      <pc:sldChg chg="addSp delSp modSp add mod setBg modAnim">
        <pc:chgData name="Antonio Chaves" userId="9f307884d93720a1" providerId="LiveId" clId="{F1BBE6A3-144E-4F54-8081-C5572FD1D3E4}" dt="2023-12-31T14:40:51.805" v="2453"/>
        <pc:sldMkLst>
          <pc:docMk/>
          <pc:sldMk cId="1360015390" sldId="791"/>
        </pc:sldMkLst>
        <pc:spChg chg="del mod">
          <ac:chgData name="Antonio Chaves" userId="9f307884d93720a1" providerId="LiveId" clId="{F1BBE6A3-144E-4F54-8081-C5572FD1D3E4}" dt="2023-12-31T14:40:32.924" v="2452" actId="478"/>
          <ac:spMkLst>
            <pc:docMk/>
            <pc:sldMk cId="1360015390" sldId="791"/>
            <ac:spMk id="2" creationId="{AACEA6BC-A839-A36E-468F-89D5E3C70A2B}"/>
          </ac:spMkLst>
        </pc:spChg>
        <pc:spChg chg="add mod">
          <ac:chgData name="Antonio Chaves" userId="9f307884d93720a1" providerId="LiveId" clId="{F1BBE6A3-144E-4F54-8081-C5572FD1D3E4}" dt="2023-12-31T14:36:17.962" v="2442" actId="1076"/>
          <ac:spMkLst>
            <pc:docMk/>
            <pc:sldMk cId="1360015390" sldId="791"/>
            <ac:spMk id="3" creationId="{4DC5E22A-FA44-43A6-AF09-2408A9F67218}"/>
          </ac:spMkLst>
        </pc:spChg>
        <pc:spChg chg="del mod">
          <ac:chgData name="Antonio Chaves" userId="9f307884d93720a1" providerId="LiveId" clId="{F1BBE6A3-144E-4F54-8081-C5572FD1D3E4}" dt="2023-12-31T14:40:32.924" v="2452" actId="478"/>
          <ac:spMkLst>
            <pc:docMk/>
            <pc:sldMk cId="1360015390" sldId="791"/>
            <ac:spMk id="4" creationId="{73D2C9B0-0F5C-2424-ED9A-F1C2C5FC51F6}"/>
          </ac:spMkLst>
        </pc:spChg>
        <pc:spChg chg="del mod">
          <ac:chgData name="Antonio Chaves" userId="9f307884d93720a1" providerId="LiveId" clId="{F1BBE6A3-144E-4F54-8081-C5572FD1D3E4}" dt="2023-12-31T14:40:32.924" v="2452" actId="478"/>
          <ac:spMkLst>
            <pc:docMk/>
            <pc:sldMk cId="1360015390" sldId="791"/>
            <ac:spMk id="5" creationId="{CE64C26D-E209-6EC7-8DFE-A37246ECC94B}"/>
          </ac:spMkLst>
        </pc:spChg>
        <pc:spChg chg="del mod">
          <ac:chgData name="Antonio Chaves" userId="9f307884d93720a1" providerId="LiveId" clId="{F1BBE6A3-144E-4F54-8081-C5572FD1D3E4}" dt="2023-12-31T14:40:32.924" v="2452" actId="478"/>
          <ac:spMkLst>
            <pc:docMk/>
            <pc:sldMk cId="1360015390" sldId="791"/>
            <ac:spMk id="6" creationId="{99ED72F2-A0EC-3FD8-735D-F1EFC5EEB9B0}"/>
          </ac:spMkLst>
        </pc:spChg>
        <pc:spChg chg="del mod">
          <ac:chgData name="Antonio Chaves" userId="9f307884d93720a1" providerId="LiveId" clId="{F1BBE6A3-144E-4F54-8081-C5572FD1D3E4}" dt="2023-12-31T14:40:32.924" v="2452" actId="478"/>
          <ac:spMkLst>
            <pc:docMk/>
            <pc:sldMk cId="1360015390" sldId="791"/>
            <ac:spMk id="7" creationId="{F6EF6ED7-56A2-7010-6303-5C7BE2CCA0A6}"/>
          </ac:spMkLst>
        </pc:spChg>
        <pc:spChg chg="del mod">
          <ac:chgData name="Antonio Chaves" userId="9f307884d93720a1" providerId="LiveId" clId="{F1BBE6A3-144E-4F54-8081-C5572FD1D3E4}" dt="2023-12-31T14:40:32.924" v="2452" actId="478"/>
          <ac:spMkLst>
            <pc:docMk/>
            <pc:sldMk cId="1360015390" sldId="791"/>
            <ac:spMk id="8" creationId="{A523897A-7D3E-04AC-197A-49EBCDCA9325}"/>
          </ac:spMkLst>
        </pc:spChg>
        <pc:spChg chg="del mod">
          <ac:chgData name="Antonio Chaves" userId="9f307884d93720a1" providerId="LiveId" clId="{F1BBE6A3-144E-4F54-8081-C5572FD1D3E4}" dt="2023-12-31T14:40:32.924" v="2452" actId="478"/>
          <ac:spMkLst>
            <pc:docMk/>
            <pc:sldMk cId="1360015390" sldId="791"/>
            <ac:spMk id="9" creationId="{FE5AE8A8-FAD5-3B8F-298C-22FA3710FEE6}"/>
          </ac:spMkLst>
        </pc:spChg>
        <pc:spChg chg="del mod">
          <ac:chgData name="Antonio Chaves" userId="9f307884d93720a1" providerId="LiveId" clId="{F1BBE6A3-144E-4F54-8081-C5572FD1D3E4}" dt="2023-12-31T14:40:32.924" v="2452" actId="478"/>
          <ac:spMkLst>
            <pc:docMk/>
            <pc:sldMk cId="1360015390" sldId="791"/>
            <ac:spMk id="10" creationId="{196BA1E6-295B-11A1-6CCA-87C93031F1A7}"/>
          </ac:spMkLst>
        </pc:spChg>
        <pc:spChg chg="del mod">
          <ac:chgData name="Antonio Chaves" userId="9f307884d93720a1" providerId="LiveId" clId="{F1BBE6A3-144E-4F54-8081-C5572FD1D3E4}" dt="2023-12-31T14:40:32.924" v="2452" actId="478"/>
          <ac:spMkLst>
            <pc:docMk/>
            <pc:sldMk cId="1360015390" sldId="791"/>
            <ac:spMk id="11" creationId="{7134D6C9-2C14-55BF-D201-A897BF5D5487}"/>
          </ac:spMkLst>
        </pc:spChg>
        <pc:spChg chg="del mod">
          <ac:chgData name="Antonio Chaves" userId="9f307884d93720a1" providerId="LiveId" clId="{F1BBE6A3-144E-4F54-8081-C5572FD1D3E4}" dt="2023-12-31T14:40:32.924" v="2452" actId="478"/>
          <ac:spMkLst>
            <pc:docMk/>
            <pc:sldMk cId="1360015390" sldId="791"/>
            <ac:spMk id="12" creationId="{A428490B-DA93-81F2-1B90-3E6AB079C4DC}"/>
          </ac:spMkLst>
        </pc:spChg>
        <pc:spChg chg="del mod">
          <ac:chgData name="Antonio Chaves" userId="9f307884d93720a1" providerId="LiveId" clId="{F1BBE6A3-144E-4F54-8081-C5572FD1D3E4}" dt="2023-12-31T14:40:32.924" v="2452" actId="478"/>
          <ac:spMkLst>
            <pc:docMk/>
            <pc:sldMk cId="1360015390" sldId="791"/>
            <ac:spMk id="13" creationId="{DF293959-5329-A6D2-92E3-105E31C55F58}"/>
          </ac:spMkLst>
        </pc:spChg>
        <pc:spChg chg="del mod">
          <ac:chgData name="Antonio Chaves" userId="9f307884d93720a1" providerId="LiveId" clId="{F1BBE6A3-144E-4F54-8081-C5572FD1D3E4}" dt="2023-12-31T14:40:32.924" v="2452" actId="478"/>
          <ac:spMkLst>
            <pc:docMk/>
            <pc:sldMk cId="1360015390" sldId="791"/>
            <ac:spMk id="15" creationId="{8C1508F0-6D27-9B18-66CD-5ED1AE7F9BD4}"/>
          </ac:spMkLst>
        </pc:spChg>
        <pc:spChg chg="del mod">
          <ac:chgData name="Antonio Chaves" userId="9f307884d93720a1" providerId="LiveId" clId="{F1BBE6A3-144E-4F54-8081-C5572FD1D3E4}" dt="2023-12-31T14:40:32.924" v="2452" actId="478"/>
          <ac:spMkLst>
            <pc:docMk/>
            <pc:sldMk cId="1360015390" sldId="791"/>
            <ac:spMk id="16" creationId="{72546A5D-04E0-2ECB-8016-2C7D7B89A008}"/>
          </ac:spMkLst>
        </pc:spChg>
        <pc:spChg chg="del mod">
          <ac:chgData name="Antonio Chaves" userId="9f307884d93720a1" providerId="LiveId" clId="{F1BBE6A3-144E-4F54-8081-C5572FD1D3E4}" dt="2023-12-31T14:40:32.924" v="2452" actId="478"/>
          <ac:spMkLst>
            <pc:docMk/>
            <pc:sldMk cId="1360015390" sldId="791"/>
            <ac:spMk id="17" creationId="{D009CFE7-28D2-DB84-C06E-EFED8751FE30}"/>
          </ac:spMkLst>
        </pc:spChg>
        <pc:spChg chg="del mod">
          <ac:chgData name="Antonio Chaves" userId="9f307884d93720a1" providerId="LiveId" clId="{F1BBE6A3-144E-4F54-8081-C5572FD1D3E4}" dt="2023-12-31T14:40:32.924" v="2452" actId="478"/>
          <ac:spMkLst>
            <pc:docMk/>
            <pc:sldMk cId="1360015390" sldId="791"/>
            <ac:spMk id="21" creationId="{A5963D94-5177-94BF-9504-25F9F27508D3}"/>
          </ac:spMkLst>
        </pc:spChg>
        <pc:spChg chg="add mod">
          <ac:chgData name="Antonio Chaves" userId="9f307884d93720a1" providerId="LiveId" clId="{F1BBE6A3-144E-4F54-8081-C5572FD1D3E4}" dt="2023-12-31T14:35:05.581" v="2434" actId="1076"/>
          <ac:spMkLst>
            <pc:docMk/>
            <pc:sldMk cId="1360015390" sldId="791"/>
            <ac:spMk id="22" creationId="{4D1631B6-857C-297F-1DC7-B8EF61A16762}"/>
          </ac:spMkLst>
        </pc:spChg>
        <pc:spChg chg="del mod">
          <ac:chgData name="Antonio Chaves" userId="9f307884d93720a1" providerId="LiveId" clId="{F1BBE6A3-144E-4F54-8081-C5572FD1D3E4}" dt="2023-12-31T14:40:32.924" v="2452" actId="478"/>
          <ac:spMkLst>
            <pc:docMk/>
            <pc:sldMk cId="1360015390" sldId="791"/>
            <ac:spMk id="122" creationId="{C1D20596-0EE6-DF9E-D336-92C88FDDE832}"/>
          </ac:spMkLst>
        </pc:spChg>
        <pc:spChg chg="del mod">
          <ac:chgData name="Antonio Chaves" userId="9f307884d93720a1" providerId="LiveId" clId="{F1BBE6A3-144E-4F54-8081-C5572FD1D3E4}" dt="2023-12-31T14:40:32.924" v="2452" actId="478"/>
          <ac:spMkLst>
            <pc:docMk/>
            <pc:sldMk cId="1360015390" sldId="791"/>
            <ac:spMk id="124" creationId="{6B8DCADD-3A21-1F7A-1243-BA75812C5B2E}"/>
          </ac:spMkLst>
        </pc:spChg>
        <pc:spChg chg="del mod">
          <ac:chgData name="Antonio Chaves" userId="9f307884d93720a1" providerId="LiveId" clId="{F1BBE6A3-144E-4F54-8081-C5572FD1D3E4}" dt="2023-12-31T14:40:32.924" v="2452" actId="478"/>
          <ac:spMkLst>
            <pc:docMk/>
            <pc:sldMk cId="1360015390" sldId="791"/>
            <ac:spMk id="125" creationId="{26792981-4751-EDF7-FDDE-3CAA14109339}"/>
          </ac:spMkLst>
        </pc:spChg>
        <pc:spChg chg="del mod">
          <ac:chgData name="Antonio Chaves" userId="9f307884d93720a1" providerId="LiveId" clId="{F1BBE6A3-144E-4F54-8081-C5572FD1D3E4}" dt="2023-12-31T14:40:32.924" v="2452" actId="478"/>
          <ac:spMkLst>
            <pc:docMk/>
            <pc:sldMk cId="1360015390" sldId="791"/>
            <ac:spMk id="127" creationId="{7B8F116B-A012-53B6-7152-945D0618B258}"/>
          </ac:spMkLst>
        </pc:spChg>
        <pc:picChg chg="add mod">
          <ac:chgData name="Antonio Chaves" userId="9f307884d93720a1" providerId="LiveId" clId="{F1BBE6A3-144E-4F54-8081-C5572FD1D3E4}" dt="2023-12-31T14:35:05.581" v="2434" actId="1076"/>
          <ac:picMkLst>
            <pc:docMk/>
            <pc:sldMk cId="1360015390" sldId="791"/>
            <ac:picMk id="18" creationId="{BEB5F4BA-7207-D2DF-16C2-3DB922E898B1}"/>
          </ac:picMkLst>
        </pc:picChg>
        <pc:picChg chg="add mod">
          <ac:chgData name="Antonio Chaves" userId="9f307884d93720a1" providerId="LiveId" clId="{F1BBE6A3-144E-4F54-8081-C5572FD1D3E4}" dt="2023-12-31T14:35:05.581" v="2434" actId="1076"/>
          <ac:picMkLst>
            <pc:docMk/>
            <pc:sldMk cId="1360015390" sldId="791"/>
            <ac:picMk id="19" creationId="{C5525A0E-64C2-D853-F926-5429563C6376}"/>
          </ac:picMkLst>
        </pc:picChg>
        <pc:cxnChg chg="del mod">
          <ac:chgData name="Antonio Chaves" userId="9f307884d93720a1" providerId="LiveId" clId="{F1BBE6A3-144E-4F54-8081-C5572FD1D3E4}" dt="2023-12-31T14:40:32.924" v="2452" actId="478"/>
          <ac:cxnSpMkLst>
            <pc:docMk/>
            <pc:sldMk cId="1360015390" sldId="791"/>
            <ac:cxnSpMk id="14" creationId="{4F6CBFFE-1BB6-B38C-AFF6-F317CEB9F693}"/>
          </ac:cxnSpMkLst>
        </pc:cxnChg>
        <pc:cxnChg chg="del mod">
          <ac:chgData name="Antonio Chaves" userId="9f307884d93720a1" providerId="LiveId" clId="{F1BBE6A3-144E-4F54-8081-C5572FD1D3E4}" dt="2023-12-31T14:40:32.924" v="2452" actId="478"/>
          <ac:cxnSpMkLst>
            <pc:docMk/>
            <pc:sldMk cId="1360015390" sldId="791"/>
            <ac:cxnSpMk id="20" creationId="{E214FE97-1E3E-7995-3AC3-B06AC1CC5EBF}"/>
          </ac:cxnSpMkLst>
        </pc:cxnChg>
        <pc:cxnChg chg="del mod">
          <ac:chgData name="Antonio Chaves" userId="9f307884d93720a1" providerId="LiveId" clId="{F1BBE6A3-144E-4F54-8081-C5572FD1D3E4}" dt="2023-12-31T14:40:32.924" v="2452" actId="478"/>
          <ac:cxnSpMkLst>
            <pc:docMk/>
            <pc:sldMk cId="1360015390" sldId="791"/>
            <ac:cxnSpMk id="25" creationId="{CD8978B3-E9C1-9127-FD55-5EA2F550C680}"/>
          </ac:cxnSpMkLst>
        </pc:cxnChg>
        <pc:cxnChg chg="del mod">
          <ac:chgData name="Antonio Chaves" userId="9f307884d93720a1" providerId="LiveId" clId="{F1BBE6A3-144E-4F54-8081-C5572FD1D3E4}" dt="2023-12-31T14:40:32.924" v="2452" actId="478"/>
          <ac:cxnSpMkLst>
            <pc:docMk/>
            <pc:sldMk cId="1360015390" sldId="791"/>
            <ac:cxnSpMk id="31" creationId="{34E02E4C-7C30-F992-464A-5F710E1B75C1}"/>
          </ac:cxnSpMkLst>
        </pc:cxnChg>
        <pc:cxnChg chg="del mod">
          <ac:chgData name="Antonio Chaves" userId="9f307884d93720a1" providerId="LiveId" clId="{F1BBE6A3-144E-4F54-8081-C5572FD1D3E4}" dt="2023-12-31T14:40:32.924" v="2452" actId="478"/>
          <ac:cxnSpMkLst>
            <pc:docMk/>
            <pc:sldMk cId="1360015390" sldId="791"/>
            <ac:cxnSpMk id="41" creationId="{2BE1BA09-CD45-4B23-CA80-07529B140A02}"/>
          </ac:cxnSpMkLst>
        </pc:cxnChg>
        <pc:cxnChg chg="del mod">
          <ac:chgData name="Antonio Chaves" userId="9f307884d93720a1" providerId="LiveId" clId="{F1BBE6A3-144E-4F54-8081-C5572FD1D3E4}" dt="2023-12-31T14:40:32.924" v="2452" actId="478"/>
          <ac:cxnSpMkLst>
            <pc:docMk/>
            <pc:sldMk cId="1360015390" sldId="791"/>
            <ac:cxnSpMk id="46" creationId="{11E014D1-4A22-970D-2576-1760D296DECD}"/>
          </ac:cxnSpMkLst>
        </pc:cxnChg>
        <pc:cxnChg chg="del mod">
          <ac:chgData name="Antonio Chaves" userId="9f307884d93720a1" providerId="LiveId" clId="{F1BBE6A3-144E-4F54-8081-C5572FD1D3E4}" dt="2023-12-31T14:40:32.924" v="2452" actId="478"/>
          <ac:cxnSpMkLst>
            <pc:docMk/>
            <pc:sldMk cId="1360015390" sldId="791"/>
            <ac:cxnSpMk id="51" creationId="{5B51CA6A-974F-2804-6F76-A125A502153A}"/>
          </ac:cxnSpMkLst>
        </pc:cxnChg>
        <pc:cxnChg chg="del mod">
          <ac:chgData name="Antonio Chaves" userId="9f307884d93720a1" providerId="LiveId" clId="{F1BBE6A3-144E-4F54-8081-C5572FD1D3E4}" dt="2023-12-31T14:40:32.924" v="2452" actId="478"/>
          <ac:cxnSpMkLst>
            <pc:docMk/>
            <pc:sldMk cId="1360015390" sldId="791"/>
            <ac:cxnSpMk id="54" creationId="{10955133-666E-A433-2B0F-9B106C50F915}"/>
          </ac:cxnSpMkLst>
        </pc:cxnChg>
        <pc:cxnChg chg="del mod">
          <ac:chgData name="Antonio Chaves" userId="9f307884d93720a1" providerId="LiveId" clId="{F1BBE6A3-144E-4F54-8081-C5572FD1D3E4}" dt="2023-12-31T14:40:32.924" v="2452" actId="478"/>
          <ac:cxnSpMkLst>
            <pc:docMk/>
            <pc:sldMk cId="1360015390" sldId="791"/>
            <ac:cxnSpMk id="58" creationId="{47B2A159-4224-417F-B060-4A8FA16578EF}"/>
          </ac:cxnSpMkLst>
        </pc:cxnChg>
        <pc:cxnChg chg="del mod">
          <ac:chgData name="Antonio Chaves" userId="9f307884d93720a1" providerId="LiveId" clId="{F1BBE6A3-144E-4F54-8081-C5572FD1D3E4}" dt="2023-12-31T14:40:32.924" v="2452" actId="478"/>
          <ac:cxnSpMkLst>
            <pc:docMk/>
            <pc:sldMk cId="1360015390" sldId="791"/>
            <ac:cxnSpMk id="67" creationId="{1EC7D5DE-F0ED-E0CB-CC4C-259DCA556165}"/>
          </ac:cxnSpMkLst>
        </pc:cxnChg>
        <pc:cxnChg chg="del mod">
          <ac:chgData name="Antonio Chaves" userId="9f307884d93720a1" providerId="LiveId" clId="{F1BBE6A3-144E-4F54-8081-C5572FD1D3E4}" dt="2023-12-31T14:40:32.924" v="2452" actId="478"/>
          <ac:cxnSpMkLst>
            <pc:docMk/>
            <pc:sldMk cId="1360015390" sldId="791"/>
            <ac:cxnSpMk id="108" creationId="{0C156C5F-95A4-B3DA-A961-CD966ABB31A9}"/>
          </ac:cxnSpMkLst>
        </pc:cxnChg>
      </pc:sldChg>
      <pc:sldChg chg="new del">
        <pc:chgData name="Antonio Chaves" userId="9f307884d93720a1" providerId="LiveId" clId="{F1BBE6A3-144E-4F54-8081-C5572FD1D3E4}" dt="2023-12-31T14:38:27.437" v="2448" actId="47"/>
        <pc:sldMkLst>
          <pc:docMk/>
          <pc:sldMk cId="778165086" sldId="792"/>
        </pc:sldMkLst>
      </pc:sldChg>
      <pc:sldChg chg="add">
        <pc:chgData name="Antonio Chaves" userId="9f307884d93720a1" providerId="LiveId" clId="{F1BBE6A3-144E-4F54-8081-C5572FD1D3E4}" dt="2023-12-31T14:40:21.150" v="2451" actId="2890"/>
        <pc:sldMkLst>
          <pc:docMk/>
          <pc:sldMk cId="2083211508" sldId="7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4/11/24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4/11/24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a:t>
            </a:fld>
            <a:endParaRPr lang="en-US" dirty="0"/>
          </a:p>
        </p:txBody>
      </p:sp>
    </p:spTree>
    <p:extLst>
      <p:ext uri="{BB962C8B-B14F-4D97-AF65-F5344CB8AC3E}">
        <p14:creationId xmlns:p14="http://schemas.microsoft.com/office/powerpoint/2010/main" val="2012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34</a:t>
            </a:fld>
            <a:endParaRPr lang="en-US" dirty="0"/>
          </a:p>
        </p:txBody>
      </p:sp>
    </p:spTree>
    <p:extLst>
      <p:ext uri="{BB962C8B-B14F-4D97-AF65-F5344CB8AC3E}">
        <p14:creationId xmlns:p14="http://schemas.microsoft.com/office/powerpoint/2010/main" val="103219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080C9B-E63C-C14B-8D8B-69F3509FFE79}" type="slidenum">
              <a:rPr lang="en-US" smtClean="0"/>
              <a:t>35</a:t>
            </a:fld>
            <a:endParaRPr lang="en-US" dirty="0"/>
          </a:p>
        </p:txBody>
      </p:sp>
    </p:spTree>
    <p:extLst>
      <p:ext uri="{BB962C8B-B14F-4D97-AF65-F5344CB8AC3E}">
        <p14:creationId xmlns:p14="http://schemas.microsoft.com/office/powerpoint/2010/main" val="70401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36</a:t>
            </a:fld>
            <a:endParaRPr lang="en-US" dirty="0"/>
          </a:p>
        </p:txBody>
      </p:sp>
    </p:spTree>
    <p:extLst>
      <p:ext uri="{BB962C8B-B14F-4D97-AF65-F5344CB8AC3E}">
        <p14:creationId xmlns:p14="http://schemas.microsoft.com/office/powerpoint/2010/main" val="322026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38</a:t>
            </a:fld>
            <a:endParaRPr lang="en-US" dirty="0"/>
          </a:p>
        </p:txBody>
      </p:sp>
    </p:spTree>
    <p:extLst>
      <p:ext uri="{BB962C8B-B14F-4D97-AF65-F5344CB8AC3E}">
        <p14:creationId xmlns:p14="http://schemas.microsoft.com/office/powerpoint/2010/main" val="21670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39</a:t>
            </a:fld>
            <a:endParaRPr lang="en-US" dirty="0"/>
          </a:p>
        </p:txBody>
      </p:sp>
    </p:spTree>
    <p:extLst>
      <p:ext uri="{BB962C8B-B14F-4D97-AF65-F5344CB8AC3E}">
        <p14:creationId xmlns:p14="http://schemas.microsoft.com/office/powerpoint/2010/main" val="284915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40</a:t>
            </a:fld>
            <a:endParaRPr lang="en-US" dirty="0"/>
          </a:p>
        </p:txBody>
      </p:sp>
    </p:spTree>
    <p:extLst>
      <p:ext uri="{BB962C8B-B14F-4D97-AF65-F5344CB8AC3E}">
        <p14:creationId xmlns:p14="http://schemas.microsoft.com/office/powerpoint/2010/main" val="180450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41</a:t>
            </a:fld>
            <a:endParaRPr lang="en-US" dirty="0"/>
          </a:p>
        </p:txBody>
      </p:sp>
    </p:spTree>
    <p:extLst>
      <p:ext uri="{BB962C8B-B14F-4D97-AF65-F5344CB8AC3E}">
        <p14:creationId xmlns:p14="http://schemas.microsoft.com/office/powerpoint/2010/main" val="43147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658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D6FF-E221-483E-820C-74FE91E68CE0}" type="slidenum">
              <a:rPr lang="en-US" smtClean="0"/>
              <a:t>6</a:t>
            </a:fld>
            <a:endParaRPr lang="en-US" dirty="0"/>
          </a:p>
        </p:txBody>
      </p:sp>
    </p:spTree>
    <p:extLst>
      <p:ext uri="{BB962C8B-B14F-4D97-AF65-F5344CB8AC3E}">
        <p14:creationId xmlns:p14="http://schemas.microsoft.com/office/powerpoint/2010/main" val="11674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9027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9</a:t>
            </a:fld>
            <a:endParaRPr lang="en-US" dirty="0"/>
          </a:p>
        </p:txBody>
      </p:sp>
    </p:spTree>
    <p:extLst>
      <p:ext uri="{BB962C8B-B14F-4D97-AF65-F5344CB8AC3E}">
        <p14:creationId xmlns:p14="http://schemas.microsoft.com/office/powerpoint/2010/main" val="200890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10</a:t>
            </a:fld>
            <a:endParaRPr lang="en-US" dirty="0"/>
          </a:p>
        </p:txBody>
      </p:sp>
    </p:spTree>
    <p:extLst>
      <p:ext uri="{BB962C8B-B14F-4D97-AF65-F5344CB8AC3E}">
        <p14:creationId xmlns:p14="http://schemas.microsoft.com/office/powerpoint/2010/main" val="389521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A82C9-84CC-6E23-265D-4171A1EEBD5E}"/>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01C43B9-EC6A-A3B2-2E44-B3C3240C2FC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13</a:t>
            </a:fld>
            <a:endParaRPr lang="en-US" dirty="0"/>
          </a:p>
        </p:txBody>
      </p:sp>
    </p:spTree>
    <p:extLst>
      <p:ext uri="{BB962C8B-B14F-4D97-AF65-F5344CB8AC3E}">
        <p14:creationId xmlns:p14="http://schemas.microsoft.com/office/powerpoint/2010/main" val="164135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25</a:t>
            </a:fld>
            <a:endParaRPr lang="en-US" dirty="0"/>
          </a:p>
        </p:txBody>
      </p:sp>
    </p:spTree>
    <p:extLst>
      <p:ext uri="{BB962C8B-B14F-4D97-AF65-F5344CB8AC3E}">
        <p14:creationId xmlns:p14="http://schemas.microsoft.com/office/powerpoint/2010/main" val="1471893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297-31A7-0D40-05BC-6800EB36BF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276E08-7A5A-9A60-F0D7-54B508CAD4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A99CBA-D3DB-D1CC-C90F-0184EF891240}"/>
              </a:ext>
            </a:extLst>
          </p:cNvPr>
          <p:cNvSpPr>
            <a:spLocks noGrp="1"/>
          </p:cNvSpPr>
          <p:nvPr>
            <p:ph type="dt" sz="half" idx="10"/>
          </p:nvPr>
        </p:nvSpPr>
        <p:spPr/>
        <p:txBody>
          <a:bodyPr/>
          <a:lstStyle/>
          <a:p>
            <a:fld id="{28CC11BC-D7D2-447C-BA15-51BF6D33CDE0}" type="datetimeFigureOut">
              <a:rPr lang="en-US" smtClean="0"/>
              <a:t>4/11/24</a:t>
            </a:fld>
            <a:endParaRPr lang="en-US"/>
          </a:p>
        </p:txBody>
      </p:sp>
      <p:sp>
        <p:nvSpPr>
          <p:cNvPr id="5" name="Footer Placeholder 4">
            <a:extLst>
              <a:ext uri="{FF2B5EF4-FFF2-40B4-BE49-F238E27FC236}">
                <a16:creationId xmlns:a16="http://schemas.microsoft.com/office/drawing/2014/main" id="{E07BBE34-15EE-E65A-F89D-DB2CF5E1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FBF8B-4EA6-5417-B603-1A8455C2F6C2}"/>
              </a:ext>
            </a:extLst>
          </p:cNvPr>
          <p:cNvSpPr>
            <a:spLocks noGrp="1"/>
          </p:cNvSpPr>
          <p:nvPr>
            <p:ph type="sldNum" sz="quarter" idx="12"/>
          </p:nvPr>
        </p:nvSpPr>
        <p:spPr/>
        <p:txBody>
          <a:bodyPr/>
          <a:lstStyle/>
          <a:p>
            <a:fld id="{82485DBB-DECA-4E08-9B47-DC2C26D3EDDF}" type="slidenum">
              <a:rPr lang="en-US" smtClean="0"/>
              <a:t>‹#›</a:t>
            </a:fld>
            <a:endParaRPr lang="en-US"/>
          </a:p>
        </p:txBody>
      </p:sp>
    </p:spTree>
    <p:extLst>
      <p:ext uri="{BB962C8B-B14F-4D97-AF65-F5344CB8AC3E}">
        <p14:creationId xmlns:p14="http://schemas.microsoft.com/office/powerpoint/2010/main" val="344912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 id="2147483660" r:id="rId8"/>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bing.com/images/create?FORM=GENIL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about/news/2023/03/21/hhs-doc-announce-plan-review-march-in-authority.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hrsa.gov/vaccine-compensation/about" TargetMode="Externa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hyperlink" Target="https://digitalcommons.law.uw.edu/cgi/viewcontent.cgi?article=3792&amp;context=wl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usagm.gov/who-we-are/oversight/legislation/smith-mundt-faqs/" TargetMode="Externa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hyperlink" Target="https://www.buzzfeednews.com/article/mhastings/congressmen-seek-to-lift-propaganda-b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hyperlink" Target="https://www.federalregister.gov/documents/2020/03/17/2020-05484/declaration-under-the-public-readiness-and-emergency-preparedness-act-for-medical-countermeasures" TargetMode="External"/><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hyperlink" Target="https://principia-scientific.com/doctor-reveals-remdesivir-is-real-cause-of-covid-19-maladies/" TargetMode="External"/><Relationship Id="rId5" Type="http://schemas.openxmlformats.org/officeDocument/2006/relationships/hyperlink" Target="https://www.nejm.org/doi/10.1056/NEJMoa1910993?url_ver=Z39.88-2003&amp;rfr_id=ori:rid:crossref.org&amp;rfr_dat=cr_pub%20%200pubmed" TargetMode="External"/><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12.svg"/><Relationship Id="rId7" Type="http://schemas.openxmlformats.org/officeDocument/2006/relationships/image" Target="../media/image80.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png"/><Relationship Id="rId9" Type="http://schemas.openxmlformats.org/officeDocument/2006/relationships/image" Target="../media/image82.gif"/></Relationships>
</file>

<file path=ppt/slides/_rels/slide1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govtrack.us/congress/bills/102/hr3635/tex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www.cdcfoundation.org/FY2021/donors?group=corp" TargetMode="External"/><Relationship Id="rId1" Type="http://schemas.openxmlformats.org/officeDocument/2006/relationships/slideLayout" Target="../slideLayouts/slideLayout7.xml"/><Relationship Id="rId6" Type="http://schemas.openxmlformats.org/officeDocument/2006/relationships/hyperlink" Target="https://thecovidblog.com/2021/03/23/cdc-foundation-is-not-a-government-entity-has-many-conflicts-of-interest/" TargetMode="Externa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jpeg"/></Relationships>
</file>

<file path=ppt/slides/_rels/slide2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crsreports.congress.gov/product/pdf/R/R44576/13" TargetMode="External"/><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projectveritas.com/news/fda-executive-officer-on-hidden-camera-reveals-future-covid-policy-bid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i/web/status/1429050070243192839" TargetMode="External"/><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jpeg"/></Relationships>
</file>

<file path=ppt/slides/_rels/slide2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images/create?FORM=GENIL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hyperlink" Target="https://endpts.com/biontech-partners-with-bill-and-melinda-gates-foundation-scoring-55m-equity-investment-novartis-sells-china-unit/" TargetMode="External"/><Relationship Id="rId4" Type="http://schemas.openxmlformats.org/officeDocument/2006/relationships/hyperlink" Target="https://www.pfizer.com/products/product-detail/pfizer-biontech-covid-19-vaccin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thenationalpulse.com/2021/06/19/google-funded-wuhan-linked-ecohealth-research/" TargetMode="External"/><Relationship Id="rId2" Type="http://schemas.openxmlformats.org/officeDocument/2006/relationships/hyperlink" Target="https://www.forbes.com/sites/kerryadolan/2020/06/24/how-the-billionaire-behind-the-movie-contagion-is-working-to-stop-this-pandemic-and-the-next-one/?sh=b05ed085e185" TargetMode="External"/><Relationship Id="rId1" Type="http://schemas.openxmlformats.org/officeDocument/2006/relationships/slideLayout" Target="../slideLayouts/slideLayout8.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hyperlink" Target="https://usrtk.org/covid-19-origins/anti-lab-leak-virologist-ecohealth-alliance-partner/"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books/NBK3490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36.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jpeg"/><Relationship Id="rId3" Type="http://schemas.openxmlformats.org/officeDocument/2006/relationships/image" Target="../media/image119.png"/><Relationship Id="rId7" Type="http://schemas.openxmlformats.org/officeDocument/2006/relationships/image" Target="../media/image120.png"/><Relationship Id="rId12" Type="http://schemas.openxmlformats.org/officeDocument/2006/relationships/image" Target="../media/image125.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data.bls.gov/timeseries/LNS14000006" TargetMode="External"/><Relationship Id="rId11" Type="http://schemas.openxmlformats.org/officeDocument/2006/relationships/image" Target="../media/image124.png"/><Relationship Id="rId5" Type="http://schemas.openxmlformats.org/officeDocument/2006/relationships/hyperlink" Target="https://twitter.com/LegsEnergy/status/1699920730408784377/photo/1" TargetMode="External"/><Relationship Id="rId10" Type="http://schemas.openxmlformats.org/officeDocument/2006/relationships/image" Target="../media/image123.jpg"/><Relationship Id="rId4" Type="http://schemas.openxmlformats.org/officeDocument/2006/relationships/hyperlink" Target="https://twitter.com/KathMLee1/status/1640433811656679425" TargetMode="External"/><Relationship Id="rId9" Type="http://schemas.openxmlformats.org/officeDocument/2006/relationships/image" Target="../media/image122.jpeg"/></Relationships>
</file>

<file path=ppt/slides/_rels/slide37.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rugawareness.org/editor-of-lancet-medical-research-is-unreliable-at-best-or-completely-fraudule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hyperlink" Target="https://twitter.com/React19org/status/1553092518790647808"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twitter.com/IanCopeland5/status/1630008321708118019" TargetMode="External"/><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twitter.com/i/web/status/1429050070243192839" TargetMode="External"/><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Avq_tMz2LU&amp;t=74s"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svg"/><Relationship Id="rId19" Type="http://schemas.openxmlformats.org/officeDocument/2006/relationships/image" Target="../media/image9.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sharylattkisson.com/2016/07/top-10-astroturfers/" TargetMode="External"/><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2032C8F-AA8B-AE1C-7770-DC67B00AEB8D}"/>
              </a:ext>
            </a:extLst>
          </p:cNvPr>
          <p:cNvSpPr txBox="1">
            <a:spLocks/>
          </p:cNvSpPr>
          <p:nvPr/>
        </p:nvSpPr>
        <p:spPr>
          <a:xfrm>
            <a:off x="301520" y="285454"/>
            <a:ext cx="8762035" cy="1427544"/>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algn="ctr"/>
            <a:r>
              <a:rPr lang="en-US" sz="4000" dirty="0"/>
              <a:t>Following the Science in the </a:t>
            </a:r>
          </a:p>
          <a:p>
            <a:pPr algn="ctr"/>
            <a:r>
              <a:rPr lang="en-US" sz="4000" dirty="0"/>
              <a:t>Age of Institutional Corruption</a:t>
            </a:r>
          </a:p>
        </p:txBody>
      </p:sp>
      <p:sp>
        <p:nvSpPr>
          <p:cNvPr id="2" name="TextBox 1">
            <a:extLst>
              <a:ext uri="{FF2B5EF4-FFF2-40B4-BE49-F238E27FC236}">
                <a16:creationId xmlns:a16="http://schemas.microsoft.com/office/drawing/2014/main" id="{3D3BD244-3725-F43B-BC54-F38CC5BF676F}"/>
              </a:ext>
            </a:extLst>
          </p:cNvPr>
          <p:cNvSpPr txBox="1"/>
          <p:nvPr/>
        </p:nvSpPr>
        <p:spPr>
          <a:xfrm>
            <a:off x="914106" y="6280096"/>
            <a:ext cx="3733916" cy="307777"/>
          </a:xfrm>
          <a:prstGeom prst="rect">
            <a:avLst/>
          </a:prstGeom>
          <a:noFill/>
        </p:spPr>
        <p:txBody>
          <a:bodyPr wrap="square">
            <a:spAutoFit/>
          </a:bodyPr>
          <a:lstStyle/>
          <a:p>
            <a:r>
              <a:rPr lang="en-US" sz="1400" dirty="0">
                <a:solidFill>
                  <a:srgbClr val="666666"/>
                </a:solidFill>
                <a:latin typeface="Helvetica Neue"/>
              </a:rPr>
              <a:t>Adobe Photoshop stock image</a:t>
            </a:r>
          </a:p>
        </p:txBody>
      </p:sp>
      <p:pic>
        <p:nvPicPr>
          <p:cNvPr id="6" name="Picture 5" descr="A helicopter dropping money from the sky&#10;&#10;Description automatically generated">
            <a:extLst>
              <a:ext uri="{FF2B5EF4-FFF2-40B4-BE49-F238E27FC236}">
                <a16:creationId xmlns:a16="http://schemas.microsoft.com/office/drawing/2014/main" id="{DDC0C0A4-504A-D10F-6221-F44592DA6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937" y="1708096"/>
            <a:ext cx="7315200" cy="4572000"/>
          </a:xfrm>
          <a:prstGeom prst="rect">
            <a:avLst/>
          </a:prstGeom>
        </p:spPr>
      </p:pic>
    </p:spTree>
    <p:extLst>
      <p:ext uri="{BB962C8B-B14F-4D97-AF65-F5344CB8AC3E}">
        <p14:creationId xmlns:p14="http://schemas.microsoft.com/office/powerpoint/2010/main" val="2302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ADCB34-2C15-DED8-BBEB-62022DD66279}"/>
              </a:ext>
            </a:extLst>
          </p:cNvPr>
          <p:cNvSpPr txBox="1">
            <a:spLocks/>
          </p:cNvSpPr>
          <p:nvPr/>
        </p:nvSpPr>
        <p:spPr>
          <a:xfrm>
            <a:off x="232271" y="311153"/>
            <a:ext cx="857489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Real Life Example: A  Tale of Two Search Engines</a:t>
            </a:r>
          </a:p>
        </p:txBody>
      </p:sp>
      <p:sp>
        <p:nvSpPr>
          <p:cNvPr id="8" name="Title 1">
            <a:extLst>
              <a:ext uri="{FF2B5EF4-FFF2-40B4-BE49-F238E27FC236}">
                <a16:creationId xmlns:a16="http://schemas.microsoft.com/office/drawing/2014/main" id="{63263C11-8766-1233-CAB8-411D6F32A7AA}"/>
              </a:ext>
            </a:extLst>
          </p:cNvPr>
          <p:cNvSpPr txBox="1">
            <a:spLocks/>
          </p:cNvSpPr>
          <p:nvPr/>
        </p:nvSpPr>
        <p:spPr>
          <a:xfrm>
            <a:off x="151245" y="794902"/>
            <a:ext cx="9050625"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The same search terms get totally different results.</a:t>
            </a:r>
          </a:p>
        </p:txBody>
      </p:sp>
      <p:pic>
        <p:nvPicPr>
          <p:cNvPr id="2" name="Picture 1" descr="A screenshot of a computer&#10;&#10;Description automatically generated">
            <a:extLst>
              <a:ext uri="{FF2B5EF4-FFF2-40B4-BE49-F238E27FC236}">
                <a16:creationId xmlns:a16="http://schemas.microsoft.com/office/drawing/2014/main" id="{7C340798-AC9D-D6AE-41FD-EF39C21B7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814" y="1469629"/>
            <a:ext cx="3937672" cy="5175535"/>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9C2BCD99-7672-B564-ADCD-6C421392A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469813"/>
            <a:ext cx="4192459" cy="5157307"/>
          </a:xfrm>
          <a:prstGeom prst="rect">
            <a:avLst/>
          </a:prstGeom>
          <a:ln>
            <a:solidFill>
              <a:schemeClr val="tx1"/>
            </a:solidFill>
          </a:ln>
        </p:spPr>
      </p:pic>
      <p:pic>
        <p:nvPicPr>
          <p:cNvPr id="6" name="Graphic 5" descr="Close with solid fill">
            <a:extLst>
              <a:ext uri="{FF2B5EF4-FFF2-40B4-BE49-F238E27FC236}">
                <a16:creationId xmlns:a16="http://schemas.microsoft.com/office/drawing/2014/main" id="{BDCAEAC4-C0A7-6583-1814-76D0CD01D5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461" y="2315289"/>
            <a:ext cx="533582" cy="538972"/>
          </a:xfrm>
          <a:prstGeom prst="rect">
            <a:avLst/>
          </a:prstGeom>
        </p:spPr>
      </p:pic>
      <p:pic>
        <p:nvPicPr>
          <p:cNvPr id="9" name="Graphic 8" descr="Close with solid fill">
            <a:extLst>
              <a:ext uri="{FF2B5EF4-FFF2-40B4-BE49-F238E27FC236}">
                <a16:creationId xmlns:a16="http://schemas.microsoft.com/office/drawing/2014/main" id="{3CEBCA6B-C1D2-6920-B314-37B18990EAE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9610" y="3351928"/>
            <a:ext cx="533582" cy="538972"/>
          </a:xfrm>
          <a:prstGeom prst="rect">
            <a:avLst/>
          </a:prstGeom>
        </p:spPr>
      </p:pic>
      <p:pic>
        <p:nvPicPr>
          <p:cNvPr id="11" name="Graphic 10" descr="Close with solid fill">
            <a:extLst>
              <a:ext uri="{FF2B5EF4-FFF2-40B4-BE49-F238E27FC236}">
                <a16:creationId xmlns:a16="http://schemas.microsoft.com/office/drawing/2014/main" id="{6325451D-D7C1-4780-B3CD-33E2E8104FB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5132" y="4264547"/>
            <a:ext cx="533582" cy="538972"/>
          </a:xfrm>
          <a:prstGeom prst="rect">
            <a:avLst/>
          </a:prstGeom>
        </p:spPr>
      </p:pic>
      <p:pic>
        <p:nvPicPr>
          <p:cNvPr id="12" name="Graphic 11" descr="Close with solid fill">
            <a:extLst>
              <a:ext uri="{FF2B5EF4-FFF2-40B4-BE49-F238E27FC236}">
                <a16:creationId xmlns:a16="http://schemas.microsoft.com/office/drawing/2014/main" id="{965B2A4E-3827-A4CE-DAC5-487153BCB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5130303"/>
            <a:ext cx="533582" cy="538972"/>
          </a:xfrm>
          <a:prstGeom prst="rect">
            <a:avLst/>
          </a:prstGeom>
        </p:spPr>
      </p:pic>
      <p:pic>
        <p:nvPicPr>
          <p:cNvPr id="13" name="Graphic 12" descr="Close with solid fill">
            <a:extLst>
              <a:ext uri="{FF2B5EF4-FFF2-40B4-BE49-F238E27FC236}">
                <a16:creationId xmlns:a16="http://schemas.microsoft.com/office/drawing/2014/main" id="{1A4CCD7C-0120-429B-62E9-42445CB859B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6018287"/>
            <a:ext cx="533582" cy="538972"/>
          </a:xfrm>
          <a:prstGeom prst="rect">
            <a:avLst/>
          </a:prstGeom>
        </p:spPr>
      </p:pic>
      <p:pic>
        <p:nvPicPr>
          <p:cNvPr id="24" name="Graphic 23" descr="Checkmark with solid fill">
            <a:extLst>
              <a:ext uri="{FF2B5EF4-FFF2-40B4-BE49-F238E27FC236}">
                <a16:creationId xmlns:a16="http://schemas.microsoft.com/office/drawing/2014/main" id="{67FDA262-8AFE-9608-DE7B-69C71B9E2A6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24284" y="2384620"/>
            <a:ext cx="527392" cy="492402"/>
          </a:xfrm>
          <a:prstGeom prst="rect">
            <a:avLst/>
          </a:prstGeom>
        </p:spPr>
      </p:pic>
      <p:pic>
        <p:nvPicPr>
          <p:cNvPr id="25" name="Graphic 24" descr="Checkmark with solid fill">
            <a:extLst>
              <a:ext uri="{FF2B5EF4-FFF2-40B4-BE49-F238E27FC236}">
                <a16:creationId xmlns:a16="http://schemas.microsoft.com/office/drawing/2014/main" id="{83F3A183-0BFD-4898-EE9A-4215607A270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70649" y="3437144"/>
            <a:ext cx="527392" cy="492402"/>
          </a:xfrm>
          <a:prstGeom prst="rect">
            <a:avLst/>
          </a:prstGeom>
        </p:spPr>
      </p:pic>
      <p:pic>
        <p:nvPicPr>
          <p:cNvPr id="26" name="Graphic 25" descr="Checkmark with solid fill">
            <a:extLst>
              <a:ext uri="{FF2B5EF4-FFF2-40B4-BE49-F238E27FC236}">
                <a16:creationId xmlns:a16="http://schemas.microsoft.com/office/drawing/2014/main" id="{15BB8717-E152-B2BC-4C6D-DE4469520B3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0931" y="4272099"/>
            <a:ext cx="527392" cy="492402"/>
          </a:xfrm>
          <a:prstGeom prst="rect">
            <a:avLst/>
          </a:prstGeom>
        </p:spPr>
      </p:pic>
      <p:pic>
        <p:nvPicPr>
          <p:cNvPr id="27" name="Graphic 26" descr="Checkmark with solid fill">
            <a:extLst>
              <a:ext uri="{FF2B5EF4-FFF2-40B4-BE49-F238E27FC236}">
                <a16:creationId xmlns:a16="http://schemas.microsoft.com/office/drawing/2014/main" id="{A342342C-DA2B-A9AF-3D39-1B6868F3F20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8503" y="5153820"/>
            <a:ext cx="527392" cy="492402"/>
          </a:xfrm>
          <a:prstGeom prst="rect">
            <a:avLst/>
          </a:prstGeom>
        </p:spPr>
      </p:pic>
      <p:pic>
        <p:nvPicPr>
          <p:cNvPr id="28" name="Graphic 27" descr="Checkmark with solid fill">
            <a:extLst>
              <a:ext uri="{FF2B5EF4-FFF2-40B4-BE49-F238E27FC236}">
                <a16:creationId xmlns:a16="http://schemas.microsoft.com/office/drawing/2014/main" id="{7B35078F-5114-4F48-29DB-05CC7C7950A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62508" y="6018068"/>
            <a:ext cx="527392" cy="492402"/>
          </a:xfrm>
          <a:prstGeom prst="rect">
            <a:avLst/>
          </a:prstGeom>
        </p:spPr>
      </p:pic>
    </p:spTree>
    <p:extLst>
      <p:ext uri="{BB962C8B-B14F-4D97-AF65-F5344CB8AC3E}">
        <p14:creationId xmlns:p14="http://schemas.microsoft.com/office/powerpoint/2010/main" val="12050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ollage of a person&#10;&#10;Description automatically generated with medium confidence">
            <a:extLst>
              <a:ext uri="{FF2B5EF4-FFF2-40B4-BE49-F238E27FC236}">
                <a16:creationId xmlns:a16="http://schemas.microsoft.com/office/drawing/2014/main" id="{9D66AF8E-7508-6567-D6F6-3C58FCEF1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1279" y="935047"/>
            <a:ext cx="1751081" cy="1263833"/>
          </a:xfrm>
          <a:prstGeom prst="rect">
            <a:avLst/>
          </a:prstGeom>
          <a:noFill/>
          <a:ln cap="flat">
            <a:noFill/>
          </a:ln>
        </p:spPr>
      </p:pic>
      <p:sp>
        <p:nvSpPr>
          <p:cNvPr id="3" name="Google Shape;243;p15">
            <a:extLst>
              <a:ext uri="{FF2B5EF4-FFF2-40B4-BE49-F238E27FC236}">
                <a16:creationId xmlns:a16="http://schemas.microsoft.com/office/drawing/2014/main" id="{AB39ACD6-2158-90FF-9900-DBABEAD07339}"/>
              </a:ext>
            </a:extLst>
          </p:cNvPr>
          <p:cNvSpPr txBox="1"/>
          <p:nvPr/>
        </p:nvSpPr>
        <p:spPr>
          <a:xfrm>
            <a:off x="199807" y="1005739"/>
            <a:ext cx="6886790" cy="715552"/>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sz="2100" b="1" dirty="0">
                <a:latin typeface="Calibri"/>
                <a:ea typeface="Calibri"/>
                <a:cs typeface="Calibri"/>
              </a:rPr>
              <a:t>The 2011 thriller “Contagion” paved they way for the official COVID-19 narrative:</a:t>
            </a:r>
            <a:endParaRPr lang="en-US" sz="2100" b="1" dirty="0">
              <a:latin typeface="Calibri"/>
            </a:endParaRPr>
          </a:p>
        </p:txBody>
      </p:sp>
      <p:sp>
        <p:nvSpPr>
          <p:cNvPr id="4" name="Google Shape;243;p15">
            <a:extLst>
              <a:ext uri="{FF2B5EF4-FFF2-40B4-BE49-F238E27FC236}">
                <a16:creationId xmlns:a16="http://schemas.microsoft.com/office/drawing/2014/main" id="{324FCB22-36F5-F615-8192-87DDA4EB49B9}"/>
              </a:ext>
            </a:extLst>
          </p:cNvPr>
          <p:cNvSpPr txBox="1"/>
          <p:nvPr/>
        </p:nvSpPr>
        <p:spPr>
          <a:xfrm>
            <a:off x="199808" y="1717463"/>
            <a:ext cx="8846223"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1. A chimeric virus from China generates a fast-growing pandemic. </a:t>
            </a:r>
            <a:endParaRPr lang="en-US">
              <a:solidFill>
                <a:srgbClr val="000000"/>
              </a:solidFill>
            </a:endParaRPr>
          </a:p>
        </p:txBody>
      </p:sp>
      <p:sp>
        <p:nvSpPr>
          <p:cNvPr id="5" name="Google Shape;243;p15">
            <a:extLst>
              <a:ext uri="{FF2B5EF4-FFF2-40B4-BE49-F238E27FC236}">
                <a16:creationId xmlns:a16="http://schemas.microsoft.com/office/drawing/2014/main" id="{71EC428B-EE6E-00FE-CA65-1991CD14EAAA}"/>
              </a:ext>
            </a:extLst>
          </p:cNvPr>
          <p:cNvSpPr txBox="1"/>
          <p:nvPr/>
        </p:nvSpPr>
        <p:spPr>
          <a:xfrm>
            <a:off x="199808" y="2402028"/>
            <a:ext cx="8642108"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3. The WHO and CDC work heroically to track the origin and find solutions.</a:t>
            </a:r>
          </a:p>
        </p:txBody>
      </p:sp>
      <p:sp>
        <p:nvSpPr>
          <p:cNvPr id="6" name="Google Shape;243;p15">
            <a:extLst>
              <a:ext uri="{FF2B5EF4-FFF2-40B4-BE49-F238E27FC236}">
                <a16:creationId xmlns:a16="http://schemas.microsoft.com/office/drawing/2014/main" id="{6B7F3129-A80F-751F-DB6B-AC376E2776E5}"/>
              </a:ext>
            </a:extLst>
          </p:cNvPr>
          <p:cNvSpPr txBox="1"/>
          <p:nvPr/>
        </p:nvSpPr>
        <p:spPr>
          <a:xfrm>
            <a:off x="199808" y="2046084"/>
            <a:ext cx="7678724"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2. Strict lockdown policies are enforced in order to stop the spread.</a:t>
            </a:r>
            <a:endParaRPr lang="en-US">
              <a:solidFill>
                <a:srgbClr val="000000"/>
              </a:solidFill>
            </a:endParaRPr>
          </a:p>
        </p:txBody>
      </p:sp>
      <p:sp>
        <p:nvSpPr>
          <p:cNvPr id="7" name="Google Shape;243;p15">
            <a:extLst>
              <a:ext uri="{FF2B5EF4-FFF2-40B4-BE49-F238E27FC236}">
                <a16:creationId xmlns:a16="http://schemas.microsoft.com/office/drawing/2014/main" id="{9712026B-7D00-A0DF-A36E-F3D738977CBE}"/>
              </a:ext>
            </a:extLst>
          </p:cNvPr>
          <p:cNvSpPr txBox="1"/>
          <p:nvPr/>
        </p:nvSpPr>
        <p:spPr>
          <a:xfrm>
            <a:off x="199807" y="3099117"/>
            <a:ext cx="8944190"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5. Therapies not endorsed by government agencies are either unreliable or fraudulent.</a:t>
            </a:r>
            <a:endParaRPr lang="en-US">
              <a:solidFill>
                <a:srgbClr val="000000"/>
              </a:solidFill>
            </a:endParaRPr>
          </a:p>
        </p:txBody>
      </p:sp>
      <p:sp>
        <p:nvSpPr>
          <p:cNvPr id="8" name="Google Shape;243;p15">
            <a:extLst>
              <a:ext uri="{FF2B5EF4-FFF2-40B4-BE49-F238E27FC236}">
                <a16:creationId xmlns:a16="http://schemas.microsoft.com/office/drawing/2014/main" id="{CC3E9582-1FE0-0855-18F2-3121BD32DF90}"/>
              </a:ext>
            </a:extLst>
          </p:cNvPr>
          <p:cNvSpPr txBox="1"/>
          <p:nvPr/>
        </p:nvSpPr>
        <p:spPr>
          <a:xfrm>
            <a:off x="183479" y="3458874"/>
            <a:ext cx="8846223" cy="623219"/>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6. This chimeric virus was not made in a lab: It was generated after a virus from an infected bat picked up genes from an animal destined for human consumption.</a:t>
            </a:r>
            <a:endParaRPr lang="en-US" dirty="0">
              <a:solidFill>
                <a:srgbClr val="000000"/>
              </a:solidFill>
            </a:endParaRPr>
          </a:p>
        </p:txBody>
      </p:sp>
      <p:sp>
        <p:nvSpPr>
          <p:cNvPr id="9" name="Google Shape;243;p15">
            <a:extLst>
              <a:ext uri="{FF2B5EF4-FFF2-40B4-BE49-F238E27FC236}">
                <a16:creationId xmlns:a16="http://schemas.microsoft.com/office/drawing/2014/main" id="{5196B7FF-55C4-3854-190C-AFE4490F0DD2}"/>
              </a:ext>
            </a:extLst>
          </p:cNvPr>
          <p:cNvSpPr txBox="1"/>
          <p:nvPr/>
        </p:nvSpPr>
        <p:spPr>
          <a:xfrm>
            <a:off x="183479" y="2730657"/>
            <a:ext cx="8960521"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4. Fast-tracked vaccines generated via public-private partnership are the only way out.</a:t>
            </a:r>
            <a:endParaRPr lang="en-US" dirty="0">
              <a:solidFill>
                <a:srgbClr val="000000"/>
              </a:solidFill>
            </a:endParaRPr>
          </a:p>
        </p:txBody>
      </p:sp>
      <p:pic>
        <p:nvPicPr>
          <p:cNvPr id="10" name="Picture 16" descr="A picture containing orange&#10;&#10;Description automatically generated">
            <a:extLst>
              <a:ext uri="{FF2B5EF4-FFF2-40B4-BE49-F238E27FC236}">
                <a16:creationId xmlns:a16="http://schemas.microsoft.com/office/drawing/2014/main" id="{94E502CF-3834-C949-FEA7-33D5D366B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173" y="4158931"/>
            <a:ext cx="1896593" cy="1658710"/>
          </a:xfrm>
          <a:prstGeom prst="rect">
            <a:avLst/>
          </a:prstGeom>
          <a:noFill/>
          <a:ln cap="flat">
            <a:noFill/>
          </a:ln>
        </p:spPr>
      </p:pic>
      <p:pic>
        <p:nvPicPr>
          <p:cNvPr id="11" name="Picture 18" descr="A picture containing indoor&#10;&#10;Description automatically generated">
            <a:extLst>
              <a:ext uri="{FF2B5EF4-FFF2-40B4-BE49-F238E27FC236}">
                <a16:creationId xmlns:a16="http://schemas.microsoft.com/office/drawing/2014/main" id="{192AEB64-3A2B-82E0-027C-D264FC8EA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3726" y="4157711"/>
            <a:ext cx="1387346" cy="1658710"/>
          </a:xfrm>
          <a:prstGeom prst="rect">
            <a:avLst/>
          </a:prstGeom>
          <a:noFill/>
          <a:ln cap="flat">
            <a:noFill/>
          </a:ln>
        </p:spPr>
      </p:pic>
      <p:pic>
        <p:nvPicPr>
          <p:cNvPr id="12" name="Picture 22" descr="A picture containing mammal, black&#10;&#10;Description automatically generated">
            <a:extLst>
              <a:ext uri="{FF2B5EF4-FFF2-40B4-BE49-F238E27FC236}">
                <a16:creationId xmlns:a16="http://schemas.microsoft.com/office/drawing/2014/main" id="{010E5DF3-3CEC-3B41-BDE0-98E302DE72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1279" y="911586"/>
            <a:ext cx="1767485" cy="1503794"/>
          </a:xfrm>
          <a:prstGeom prst="rect">
            <a:avLst/>
          </a:prstGeom>
          <a:noFill/>
          <a:ln cap="flat">
            <a:noFill/>
          </a:ln>
        </p:spPr>
      </p:pic>
      <p:pic>
        <p:nvPicPr>
          <p:cNvPr id="13" name="Picture 32" descr="A picture containing person&#10;&#10;Description automatically generated">
            <a:extLst>
              <a:ext uri="{FF2B5EF4-FFF2-40B4-BE49-F238E27FC236}">
                <a16:creationId xmlns:a16="http://schemas.microsoft.com/office/drawing/2014/main" id="{D5B22994-70E0-3311-C502-3CB3C6F839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19" y="4199414"/>
            <a:ext cx="1693445" cy="1618220"/>
          </a:xfrm>
          <a:prstGeom prst="rect">
            <a:avLst/>
          </a:prstGeom>
          <a:noFill/>
          <a:ln cap="flat">
            <a:noFill/>
          </a:ln>
        </p:spPr>
      </p:pic>
      <p:pic>
        <p:nvPicPr>
          <p:cNvPr id="14" name="Picture 15" descr="A picture containing text, transport&#10;&#10;Description automatically generated">
            <a:extLst>
              <a:ext uri="{FF2B5EF4-FFF2-40B4-BE49-F238E27FC236}">
                <a16:creationId xmlns:a16="http://schemas.microsoft.com/office/drawing/2014/main" id="{B6A1E6CE-AFB5-0EAF-E140-A77E0E4C05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8894" y="4145228"/>
            <a:ext cx="1901702" cy="1670396"/>
          </a:xfrm>
          <a:prstGeom prst="rect">
            <a:avLst/>
          </a:prstGeom>
          <a:noFill/>
          <a:ln cap="flat">
            <a:noFill/>
          </a:ln>
        </p:spPr>
      </p:pic>
      <p:pic>
        <p:nvPicPr>
          <p:cNvPr id="15" name="Picture 17" descr="A picture containing indoor, mammal&#10;&#10;Description automatically generated">
            <a:extLst>
              <a:ext uri="{FF2B5EF4-FFF2-40B4-BE49-F238E27FC236}">
                <a16:creationId xmlns:a16="http://schemas.microsoft.com/office/drawing/2014/main" id="{6A310274-85A0-E0B6-B1E2-22B8EAADC9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9298" y="4147623"/>
            <a:ext cx="1921728" cy="1678180"/>
          </a:xfrm>
          <a:prstGeom prst="rect">
            <a:avLst/>
          </a:prstGeom>
          <a:noFill/>
          <a:ln cap="flat">
            <a:noFill/>
          </a:ln>
        </p:spPr>
      </p:pic>
      <p:pic>
        <p:nvPicPr>
          <p:cNvPr id="16" name="Picture 7" descr="A picture containing text&#10;&#10;Description automatically generated">
            <a:extLst>
              <a:ext uri="{FF2B5EF4-FFF2-40B4-BE49-F238E27FC236}">
                <a16:creationId xmlns:a16="http://schemas.microsoft.com/office/drawing/2014/main" id="{CEA61762-8157-1061-0E96-7C587C5B2F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7449" y="4158931"/>
            <a:ext cx="2004524" cy="1656701"/>
          </a:xfrm>
          <a:prstGeom prst="rect">
            <a:avLst/>
          </a:prstGeom>
          <a:noFill/>
          <a:ln cap="flat">
            <a:noFill/>
          </a:ln>
        </p:spPr>
      </p:pic>
      <p:sp>
        <p:nvSpPr>
          <p:cNvPr id="17" name="Title 1">
            <a:extLst>
              <a:ext uri="{FF2B5EF4-FFF2-40B4-BE49-F238E27FC236}">
                <a16:creationId xmlns:a16="http://schemas.microsoft.com/office/drawing/2014/main" id="{FB617AEE-C8D2-0345-1586-0E8B1DC4C4E3}"/>
              </a:ext>
            </a:extLst>
          </p:cNvPr>
          <p:cNvSpPr txBox="1">
            <a:spLocks/>
          </p:cNvSpPr>
          <p:nvPr/>
        </p:nvSpPr>
        <p:spPr>
          <a:xfrm>
            <a:off x="199808" y="367574"/>
            <a:ext cx="573943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solidFill>
                  <a:srgbClr val="52749A"/>
                </a:solidFill>
              </a:rPr>
              <a:t>The Power of Fear Porn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253419" y="839132"/>
            <a:ext cx="7411683"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3. Problematic Legislation</a:t>
            </a:r>
          </a:p>
        </p:txBody>
      </p:sp>
      <p:sp>
        <p:nvSpPr>
          <p:cNvPr id="9" name="TextBox 8">
            <a:extLst>
              <a:ext uri="{FF2B5EF4-FFF2-40B4-BE49-F238E27FC236}">
                <a16:creationId xmlns:a16="http://schemas.microsoft.com/office/drawing/2014/main" id="{3FDDE100-300A-4505-8B98-03840BED2A01}"/>
              </a:ext>
            </a:extLst>
          </p:cNvPr>
          <p:cNvSpPr txBox="1"/>
          <p:nvPr/>
        </p:nvSpPr>
        <p:spPr>
          <a:xfrm>
            <a:off x="1994694" y="6156717"/>
            <a:ext cx="5929132" cy="307777"/>
          </a:xfrm>
          <a:prstGeom prst="rect">
            <a:avLst/>
          </a:prstGeom>
          <a:noFill/>
        </p:spPr>
        <p:txBody>
          <a:bodyPr wrap="square">
            <a:spAutoFit/>
          </a:bodyPr>
          <a:lstStyle/>
          <a:p>
            <a:r>
              <a:rPr lang="en-US" sz="1400" b="0" i="0" dirty="0">
                <a:solidFill>
                  <a:srgbClr val="666666"/>
                </a:solidFill>
                <a:effectLst/>
                <a:latin typeface="Helvetica Neue"/>
              </a:rPr>
              <a:t>Image generated by </a:t>
            </a:r>
            <a:r>
              <a:rPr lang="en-US" sz="1400" dirty="0">
                <a:hlinkClick r:id="rId2"/>
              </a:rPr>
              <a:t>Image Creator from Microsoft Bing</a:t>
            </a:r>
            <a:endParaRPr lang="en-US" sz="1400" dirty="0"/>
          </a:p>
        </p:txBody>
      </p:sp>
      <p:pic>
        <p:nvPicPr>
          <p:cNvPr id="5" name="Picture 4" descr="A destroyed building with a dome&#10;&#10;Description automatically generated">
            <a:extLst>
              <a:ext uri="{FF2B5EF4-FFF2-40B4-BE49-F238E27FC236}">
                <a16:creationId xmlns:a16="http://schemas.microsoft.com/office/drawing/2014/main" id="{2842B53D-2F14-84BF-80B5-E3BAE09B3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6983" y="1666933"/>
            <a:ext cx="5605599" cy="4474029"/>
          </a:xfrm>
          <a:prstGeom prst="rect">
            <a:avLst/>
          </a:prstGeom>
        </p:spPr>
      </p:pic>
    </p:spTree>
    <p:extLst>
      <p:ext uri="{BB962C8B-B14F-4D97-AF65-F5344CB8AC3E}">
        <p14:creationId xmlns:p14="http://schemas.microsoft.com/office/powerpoint/2010/main" val="180364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CEA754-4A79-20CE-E65A-10A04B0B8E99}"/>
              </a:ext>
            </a:extLst>
          </p:cNvPr>
          <p:cNvSpPr txBox="1"/>
          <p:nvPr/>
        </p:nvSpPr>
        <p:spPr>
          <a:xfrm>
            <a:off x="289368" y="1268081"/>
            <a:ext cx="8611564" cy="1146468"/>
          </a:xfrm>
          <a:prstGeom prst="rect">
            <a:avLst/>
          </a:prstGeom>
          <a:noFill/>
          <a:ln cap="flat">
            <a:noFill/>
          </a:ln>
        </p:spPr>
        <p:txBody>
          <a:bodyPr vert="horz" wrap="square" lIns="68580" tIns="34290" rIns="68580" bIns="34290" anchor="t" anchorCtr="1" compatLnSpc="1">
            <a:spAutoFit/>
          </a:bodyPr>
          <a:lstStyle/>
          <a:p>
            <a:pPr defTabSz="685800">
              <a:defRPr sz="1800" b="0" i="0" u="none" strike="noStrike" kern="0" cap="none" spc="0" baseline="0">
                <a:solidFill>
                  <a:srgbClr val="000000"/>
                </a:solidFill>
                <a:uFillTx/>
              </a:defRPr>
            </a:pPr>
            <a:r>
              <a:rPr lang="en-US" sz="2800" dirty="0">
                <a:latin typeface="+mj-lt"/>
              </a:rPr>
              <a:t>The </a:t>
            </a:r>
            <a:r>
              <a:rPr lang="en-US" sz="2800" b="1" dirty="0">
                <a:solidFill>
                  <a:srgbClr val="4373B7"/>
                </a:solidFill>
                <a:latin typeface="+mj-lt"/>
              </a:rPr>
              <a:t>Bayh-Dole Act </a:t>
            </a:r>
            <a:r>
              <a:rPr lang="en-US" sz="2800" dirty="0">
                <a:latin typeface="+mj-lt"/>
              </a:rPr>
              <a:t>of 1980 allowed federal agencies to collect royalties.</a:t>
            </a:r>
            <a:r>
              <a:rPr lang="en-US" sz="1400" dirty="0">
                <a:solidFill>
                  <a:srgbClr val="000000"/>
                </a:solidFill>
              </a:rPr>
              <a:t> </a:t>
            </a:r>
            <a:r>
              <a:rPr lang="en-US" sz="1400" dirty="0">
                <a:solidFill>
                  <a:srgbClr val="000000"/>
                </a:solidFill>
                <a:hlinkClick r:id="rId3"/>
              </a:rPr>
              <a:t>https://www.hhs.gov/about/news/2023/03/21/hhs-doc-announce-plan-review-march-in-authority.html</a:t>
            </a:r>
            <a:r>
              <a:rPr lang="en-US" sz="1400" dirty="0">
                <a:solidFill>
                  <a:srgbClr val="000000"/>
                </a:solidFill>
              </a:rPr>
              <a:t>. </a:t>
            </a:r>
          </a:p>
        </p:txBody>
      </p:sp>
      <p:pic>
        <p:nvPicPr>
          <p:cNvPr id="3" name="Picture 2" descr="A black and white logo&#10;&#10;Description automatically generated with low confidence">
            <a:extLst>
              <a:ext uri="{FF2B5EF4-FFF2-40B4-BE49-F238E27FC236}">
                <a16:creationId xmlns:a16="http://schemas.microsoft.com/office/drawing/2014/main" id="{22C15C3D-01E2-B1FF-CC1C-B7E87E482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7849" y="3854370"/>
            <a:ext cx="2075663" cy="1418510"/>
          </a:xfrm>
          <a:prstGeom prst="rect">
            <a:avLst/>
          </a:prstGeom>
        </p:spPr>
      </p:pic>
      <p:pic>
        <p:nvPicPr>
          <p:cNvPr id="4" name="Picture 3" descr="A black background with red and blue text&#10;&#10;Description automatically generated">
            <a:extLst>
              <a:ext uri="{FF2B5EF4-FFF2-40B4-BE49-F238E27FC236}">
                <a16:creationId xmlns:a16="http://schemas.microsoft.com/office/drawing/2014/main" id="{7533C296-7A17-7E24-A467-7253A02D4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6866" y="3923786"/>
            <a:ext cx="3312558" cy="1274490"/>
          </a:xfrm>
          <a:prstGeom prst="rect">
            <a:avLst/>
          </a:prstGeom>
          <a:ln>
            <a:solidFill>
              <a:schemeClr val="tx1"/>
            </a:solidFill>
          </a:ln>
        </p:spPr>
      </p:pic>
      <p:sp>
        <p:nvSpPr>
          <p:cNvPr id="5" name="TextBox 7">
            <a:extLst>
              <a:ext uri="{FF2B5EF4-FFF2-40B4-BE49-F238E27FC236}">
                <a16:creationId xmlns:a16="http://schemas.microsoft.com/office/drawing/2014/main" id="{BB5DE89F-9B7E-46CC-994A-5532637F9BA6}"/>
              </a:ext>
            </a:extLst>
          </p:cNvPr>
          <p:cNvSpPr txBox="1"/>
          <p:nvPr/>
        </p:nvSpPr>
        <p:spPr>
          <a:xfrm>
            <a:off x="436301" y="2769802"/>
            <a:ext cx="7804874" cy="931024"/>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800" dirty="0">
                <a:latin typeface="+mj-lt"/>
              </a:rPr>
              <a:t>This is why Moderna and NIH “co-own” the patent for mRNA vaccines.</a:t>
            </a:r>
          </a:p>
        </p:txBody>
      </p:sp>
    </p:spTree>
    <p:extLst>
      <p:ext uri="{BB962C8B-B14F-4D97-AF65-F5344CB8AC3E}">
        <p14:creationId xmlns:p14="http://schemas.microsoft.com/office/powerpoint/2010/main" val="28258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0A5100C-61F9-06BA-4B3D-D349C6ED8BD4}"/>
              </a:ext>
            </a:extLst>
          </p:cNvPr>
          <p:cNvSpPr txBox="1"/>
          <p:nvPr/>
        </p:nvSpPr>
        <p:spPr>
          <a:xfrm>
            <a:off x="347300" y="4862870"/>
            <a:ext cx="8348377" cy="148502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600" dirty="0">
                <a:latin typeface="+mj-lt"/>
              </a:rPr>
              <a:t>This shifted financial responsibility for vaccine injury to taxpayers by means of a “vaccine court” administered by Health and Human Services.</a:t>
            </a:r>
          </a:p>
          <a:p>
            <a:pPr algn="just" defTabSz="685800">
              <a:defRPr sz="1800" b="0" i="0" u="none" strike="noStrike" kern="0" cap="none" spc="0" baseline="0">
                <a:solidFill>
                  <a:srgbClr val="000000"/>
                </a:solidFill>
                <a:uFillTx/>
              </a:defRPr>
            </a:pPr>
            <a:r>
              <a:rPr lang="en-US" sz="1400" u="sng" dirty="0">
                <a:hlinkClick r:id="rId2"/>
              </a:rPr>
              <a:t>https://www.hrsa.gov/vaccine-compensation/about</a:t>
            </a:r>
            <a:endParaRPr lang="en-US" sz="1400" dirty="0"/>
          </a:p>
        </p:txBody>
      </p:sp>
      <p:pic>
        <p:nvPicPr>
          <p:cNvPr id="2" name="Picture 1" descr="A child wearing a mask&#10;&#10;Description automatically generated">
            <a:extLst>
              <a:ext uri="{FF2B5EF4-FFF2-40B4-BE49-F238E27FC236}">
                <a16:creationId xmlns:a16="http://schemas.microsoft.com/office/drawing/2014/main" id="{436658D2-DA91-499E-DB62-38A701FBC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25" y="672882"/>
            <a:ext cx="1817645" cy="1972908"/>
          </a:xfrm>
          <a:prstGeom prst="rect">
            <a:avLst/>
          </a:prstGeom>
        </p:spPr>
      </p:pic>
      <p:sp>
        <p:nvSpPr>
          <p:cNvPr id="5" name="TextBox 7">
            <a:extLst>
              <a:ext uri="{FF2B5EF4-FFF2-40B4-BE49-F238E27FC236}">
                <a16:creationId xmlns:a16="http://schemas.microsoft.com/office/drawing/2014/main" id="{204703EE-C1CF-FBD6-A488-8FCCB2E28DEB}"/>
              </a:ext>
            </a:extLst>
          </p:cNvPr>
          <p:cNvSpPr txBox="1"/>
          <p:nvPr/>
        </p:nvSpPr>
        <p:spPr>
          <a:xfrm>
            <a:off x="347300" y="2922881"/>
            <a:ext cx="8247356" cy="1885131"/>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600" dirty="0">
                <a:latin typeface="+mj-lt"/>
              </a:rPr>
              <a:t>The </a:t>
            </a:r>
            <a:r>
              <a:rPr lang="en-US" sz="2600" b="1" dirty="0">
                <a:solidFill>
                  <a:srgbClr val="4373B7"/>
                </a:solidFill>
                <a:latin typeface="+mj-lt"/>
              </a:rPr>
              <a:t>National Childhood Vaccine Injury Act </a:t>
            </a:r>
            <a:r>
              <a:rPr lang="en-US" sz="2600" dirty="0">
                <a:latin typeface="+mj-lt"/>
              </a:rPr>
              <a:t>of 1986 provided liability protection to manufacturers of all products listed on the childhood immunization schedule</a:t>
            </a:r>
            <a:r>
              <a:rPr lang="en-US" sz="2600" dirty="0">
                <a:latin typeface="Calibri"/>
              </a:rPr>
              <a:t>.</a:t>
            </a:r>
          </a:p>
          <a:p>
            <a:pPr algn="just" defTabSz="685800">
              <a:defRPr sz="1800" b="0" i="0" u="none" strike="noStrike" kern="0" cap="none" spc="0" baseline="0">
                <a:solidFill>
                  <a:srgbClr val="000000"/>
                </a:solidFill>
                <a:uFillTx/>
              </a:defRPr>
            </a:pPr>
            <a:r>
              <a:rPr lang="en-US" sz="1400" dirty="0">
                <a:hlinkClick r:id="rId4"/>
              </a:rPr>
              <a:t>https://digitalcommons.law.uw.edu/cgi/viewcontent.cgi?article=3792&amp;context=w</a:t>
            </a:r>
            <a:r>
              <a:rPr lang="en-US" sz="1400" dirty="0">
                <a:latin typeface="Calibri"/>
                <a:hlinkClick r:id="rId4"/>
              </a:rPr>
              <a:t>lr</a:t>
            </a:r>
            <a:r>
              <a:rPr lang="en-US" sz="1400" dirty="0">
                <a:latin typeface="Calibri"/>
              </a:rPr>
              <a:t>.</a:t>
            </a:r>
          </a:p>
        </p:txBody>
      </p:sp>
      <p:pic>
        <p:nvPicPr>
          <p:cNvPr id="8" name="Picture 7" descr="A close-up of a document&#10;&#10;Description automatically generated">
            <a:extLst>
              <a:ext uri="{FF2B5EF4-FFF2-40B4-BE49-F238E27FC236}">
                <a16:creationId xmlns:a16="http://schemas.microsoft.com/office/drawing/2014/main" id="{1B437DAB-8265-AB68-C85C-C7FDC0A96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5544" y="672882"/>
            <a:ext cx="6099112" cy="2020186"/>
          </a:xfrm>
          <a:prstGeom prst="rect">
            <a:avLst/>
          </a:prstGeom>
          <a:ln>
            <a:solidFill>
              <a:schemeClr val="tx1"/>
            </a:solidFill>
          </a:ln>
        </p:spPr>
      </p:pic>
    </p:spTree>
    <p:extLst>
      <p:ext uri="{BB962C8B-B14F-4D97-AF65-F5344CB8AC3E}">
        <p14:creationId xmlns:p14="http://schemas.microsoft.com/office/powerpoint/2010/main" val="3859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341785" y="349472"/>
            <a:ext cx="8460430" cy="1569660"/>
          </a:xfrm>
          <a:prstGeom prst="rect">
            <a:avLst/>
          </a:prstGeom>
          <a:noFill/>
        </p:spPr>
        <p:txBody>
          <a:bodyPr wrap="square">
            <a:spAutoFit/>
          </a:bodyPr>
          <a:lstStyle/>
          <a:p>
            <a:pPr algn="just"/>
            <a:r>
              <a:rPr lang="en-US" sz="2400" b="1" i="0" dirty="0">
                <a:solidFill>
                  <a:srgbClr val="4373B7"/>
                </a:solidFill>
                <a:effectLst/>
                <a:latin typeface="+mj-lt"/>
              </a:rPr>
              <a:t>HR-5736 Smith Mundt Modernization Act</a:t>
            </a:r>
            <a:r>
              <a:rPr lang="en-US" sz="2400" b="1" i="0" dirty="0">
                <a:solidFill>
                  <a:srgbClr val="0F0F0F"/>
                </a:solidFill>
                <a:effectLst/>
                <a:latin typeface="+mj-lt"/>
              </a:rPr>
              <a:t> </a:t>
            </a:r>
            <a:r>
              <a:rPr lang="en-US" sz="2400" i="0" dirty="0">
                <a:solidFill>
                  <a:srgbClr val="0F0F0F"/>
                </a:solidFill>
                <a:effectLst/>
                <a:latin typeface="+mj-lt"/>
              </a:rPr>
              <a:t>of 2012 lifted the </a:t>
            </a:r>
            <a:r>
              <a:rPr lang="en-US" sz="2400" dirty="0">
                <a:solidFill>
                  <a:srgbClr val="0F0F0F"/>
                </a:solidFill>
                <a:latin typeface="+mj-lt"/>
              </a:rPr>
              <a:t>domestic </a:t>
            </a:r>
            <a:r>
              <a:rPr lang="en-US" sz="2400" i="0" dirty="0">
                <a:solidFill>
                  <a:srgbClr val="0F0F0F"/>
                </a:solidFill>
                <a:effectLst/>
                <a:latin typeface="+mj-lt"/>
              </a:rPr>
              <a:t>ban on government propaganda. Prior to this law, most government propaganda could only be disseminated in other nations.</a:t>
            </a:r>
            <a:r>
              <a:rPr lang="en-US" sz="2400" dirty="0">
                <a:solidFill>
                  <a:srgbClr val="0F0F0F"/>
                </a:solidFill>
                <a:latin typeface="+mj-lt"/>
              </a:rPr>
              <a:t> </a:t>
            </a:r>
            <a:r>
              <a:rPr lang="en-US" sz="1400" i="0" dirty="0">
                <a:solidFill>
                  <a:srgbClr val="0F0F0F"/>
                </a:solidFill>
                <a:effectLst/>
                <a:latin typeface="+mj-lt"/>
                <a:ea typeface="Calibri" panose="020F0502020204030204" pitchFamily="34" charset="0"/>
                <a:cs typeface="Calibri" panose="020F0502020204030204" pitchFamily="34" charset="0"/>
                <a:hlinkClick r:id="rId2"/>
              </a:rPr>
              <a:t>https://www.usagm.gov/who-we-are/oversight/legislation/smith-mundt-faqs/</a:t>
            </a:r>
            <a:endParaRPr lang="en-US" sz="1400" i="0" dirty="0">
              <a:solidFill>
                <a:srgbClr val="0F0F0F"/>
              </a:solidFill>
              <a:effectLst/>
              <a:latin typeface="+mj-lt"/>
              <a:ea typeface="Calibri" panose="020F0502020204030204" pitchFamily="34" charset="0"/>
              <a:cs typeface="Calibri" panose="020F0502020204030204" pitchFamily="34" charset="0"/>
            </a:endParaRPr>
          </a:p>
        </p:txBody>
      </p:sp>
      <p:pic>
        <p:nvPicPr>
          <p:cNvPr id="6" name="Picture 5" descr="A person with braided hair and a microphone&#10;&#10;Description automatically generated">
            <a:extLst>
              <a:ext uri="{FF2B5EF4-FFF2-40B4-BE49-F238E27FC236}">
                <a16:creationId xmlns:a16="http://schemas.microsoft.com/office/drawing/2014/main" id="{4F89CDFF-5672-1815-1A06-A473579B2D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320" y="3975406"/>
            <a:ext cx="4335694" cy="2442487"/>
          </a:xfrm>
          <a:prstGeom prst="rect">
            <a:avLst/>
          </a:prstGeom>
        </p:spPr>
      </p:pic>
      <p:sp>
        <p:nvSpPr>
          <p:cNvPr id="10" name="TextBox 9">
            <a:extLst>
              <a:ext uri="{FF2B5EF4-FFF2-40B4-BE49-F238E27FC236}">
                <a16:creationId xmlns:a16="http://schemas.microsoft.com/office/drawing/2014/main" id="{26B6D0D4-4EBD-62F7-FD26-31C887C2733C}"/>
              </a:ext>
            </a:extLst>
          </p:cNvPr>
          <p:cNvSpPr txBox="1"/>
          <p:nvPr/>
        </p:nvSpPr>
        <p:spPr>
          <a:xfrm>
            <a:off x="368739" y="1919132"/>
            <a:ext cx="8460430" cy="2154436"/>
          </a:xfrm>
          <a:prstGeom prst="rect">
            <a:avLst/>
          </a:prstGeom>
          <a:noFill/>
        </p:spPr>
        <p:txBody>
          <a:bodyPr wrap="square">
            <a:spAutoFit/>
          </a:bodyPr>
          <a:lstStyle/>
          <a:p>
            <a:pPr algn="just"/>
            <a:r>
              <a:rPr lang="en-US" sz="2400" dirty="0">
                <a:solidFill>
                  <a:srgbClr val="222222"/>
                </a:solidFill>
              </a:rPr>
              <a:t>A critic raised concerns that this law removed all oversight from the people who would put out this information, and that there was no way of assuring the accuracy of this government-generated propaganda. </a:t>
            </a:r>
          </a:p>
          <a:p>
            <a:pPr algn="just"/>
            <a:r>
              <a:rPr lang="en-US" sz="1400" dirty="0">
                <a:solidFill>
                  <a:srgbClr val="0F0F0F"/>
                </a:solidFill>
                <a:ea typeface="Calibri" panose="020F0502020204030204" pitchFamily="34" charset="0"/>
                <a:cs typeface="Calibri" panose="020F0502020204030204" pitchFamily="34" charset="0"/>
                <a:hlinkClick r:id="rId4"/>
              </a:rPr>
              <a:t>https://www.buzzfeednews.com/article/mhastings/congressmen-seek-to-lift-propaganda-ban</a:t>
            </a:r>
            <a:endParaRPr lang="en-US" sz="1400" dirty="0">
              <a:solidFill>
                <a:srgbClr val="0F0F0F"/>
              </a:solidFill>
              <a:ea typeface="Calibri" panose="020F0502020204030204" pitchFamily="34" charset="0"/>
              <a:cs typeface="Calibri" panose="020F0502020204030204" pitchFamily="34" charset="0"/>
            </a:endParaRPr>
          </a:p>
          <a:p>
            <a:pPr algn="just"/>
            <a:endParaRPr lang="en-US" sz="2400" dirty="0">
              <a:latin typeface="+mj-lt"/>
            </a:endParaRPr>
          </a:p>
        </p:txBody>
      </p:sp>
      <p:sp>
        <p:nvSpPr>
          <p:cNvPr id="2" name="TextBox 1">
            <a:extLst>
              <a:ext uri="{FF2B5EF4-FFF2-40B4-BE49-F238E27FC236}">
                <a16:creationId xmlns:a16="http://schemas.microsoft.com/office/drawing/2014/main" id="{F7321EF9-96DC-546A-5F07-9B10C657F65C}"/>
              </a:ext>
            </a:extLst>
          </p:cNvPr>
          <p:cNvSpPr txBox="1"/>
          <p:nvPr/>
        </p:nvSpPr>
        <p:spPr>
          <a:xfrm>
            <a:off x="4980314" y="6387071"/>
            <a:ext cx="3705519" cy="307777"/>
          </a:xfrm>
          <a:prstGeom prst="rect">
            <a:avLst/>
          </a:prstGeom>
          <a:noFill/>
        </p:spPr>
        <p:txBody>
          <a:bodyPr wrap="square">
            <a:spAutoFit/>
          </a:bodyPr>
          <a:lstStyle/>
          <a:p>
            <a:r>
              <a:rPr lang="en-US" sz="1400" dirty="0">
                <a:solidFill>
                  <a:srgbClr val="666666"/>
                </a:solidFill>
                <a:latin typeface="Helvetica Neue"/>
              </a:rPr>
              <a:t>Rochelle </a:t>
            </a:r>
            <a:r>
              <a:rPr lang="en-US" sz="1400" dirty="0" err="1">
                <a:solidFill>
                  <a:srgbClr val="666666"/>
                </a:solidFill>
                <a:latin typeface="Helvetica Neue"/>
              </a:rPr>
              <a:t>Wallensky</a:t>
            </a:r>
            <a:r>
              <a:rPr lang="en-US" sz="1400" dirty="0">
                <a:solidFill>
                  <a:srgbClr val="666666"/>
                </a:solidFill>
                <a:latin typeface="Helvetica Neue"/>
              </a:rPr>
              <a:t>, former head of CDC</a:t>
            </a:r>
            <a:endParaRPr lang="en-US" sz="1400" dirty="0"/>
          </a:p>
        </p:txBody>
      </p:sp>
      <p:sp>
        <p:nvSpPr>
          <p:cNvPr id="3" name="TextBox 2">
            <a:extLst>
              <a:ext uri="{FF2B5EF4-FFF2-40B4-BE49-F238E27FC236}">
                <a16:creationId xmlns:a16="http://schemas.microsoft.com/office/drawing/2014/main" id="{F542BC0C-5508-70C6-0EA4-2F21C7F27A71}"/>
              </a:ext>
            </a:extLst>
          </p:cNvPr>
          <p:cNvSpPr txBox="1"/>
          <p:nvPr/>
        </p:nvSpPr>
        <p:spPr>
          <a:xfrm>
            <a:off x="364935" y="6405270"/>
            <a:ext cx="3917698" cy="307777"/>
          </a:xfrm>
          <a:prstGeom prst="rect">
            <a:avLst/>
          </a:prstGeom>
          <a:noFill/>
        </p:spPr>
        <p:txBody>
          <a:bodyPr wrap="square">
            <a:spAutoFit/>
          </a:bodyPr>
          <a:lstStyle/>
          <a:p>
            <a:r>
              <a:rPr lang="en-US" sz="1400" dirty="0">
                <a:solidFill>
                  <a:srgbClr val="666666"/>
                </a:solidFill>
                <a:latin typeface="Helvetica Neue"/>
              </a:rPr>
              <a:t>Fictitious testimony leading up to the Gulf War</a:t>
            </a:r>
            <a:endParaRPr lang="en-US" sz="1400" dirty="0"/>
          </a:p>
        </p:txBody>
      </p:sp>
      <p:pic>
        <p:nvPicPr>
          <p:cNvPr id="8" name="Picture 7" descr="A person speaking to a doctor&#10;&#10;Description automatically generated">
            <a:extLst>
              <a:ext uri="{FF2B5EF4-FFF2-40B4-BE49-F238E27FC236}">
                <a16:creationId xmlns:a16="http://schemas.microsoft.com/office/drawing/2014/main" id="{D805DBD6-8D58-A2F9-AFC7-E46C0E2326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8817" y="3975406"/>
            <a:ext cx="3917698" cy="2442613"/>
          </a:xfrm>
          <a:prstGeom prst="rect">
            <a:avLst/>
          </a:prstGeom>
        </p:spPr>
      </p:pic>
    </p:spTree>
    <p:extLst>
      <p:ext uri="{BB962C8B-B14F-4D97-AF65-F5344CB8AC3E}">
        <p14:creationId xmlns:p14="http://schemas.microsoft.com/office/powerpoint/2010/main" val="23503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479579" y="807395"/>
            <a:ext cx="5494927" cy="1938992"/>
          </a:xfrm>
          <a:prstGeom prst="rect">
            <a:avLst/>
          </a:prstGeom>
          <a:noFill/>
        </p:spPr>
        <p:txBody>
          <a:bodyPr wrap="square">
            <a:spAutoFit/>
          </a:bodyPr>
          <a:lstStyle/>
          <a:p>
            <a:pPr algn="just"/>
            <a:r>
              <a:rPr lang="en-US" sz="2400" dirty="0">
                <a:latin typeface="+mj-lt"/>
              </a:rPr>
              <a:t>The </a:t>
            </a:r>
            <a:r>
              <a:rPr lang="en-US" sz="2400" b="1" dirty="0">
                <a:solidFill>
                  <a:srgbClr val="4373B7"/>
                </a:solidFill>
                <a:latin typeface="+mj-lt"/>
              </a:rPr>
              <a:t>Prep Act </a:t>
            </a:r>
            <a:r>
              <a:rPr lang="en-US" sz="2400" dirty="0">
                <a:latin typeface="+mj-lt"/>
              </a:rPr>
              <a:t>of 2020 provided liability protection to health workers and manufacturers from all procedures and products designated as “pandemic countermeasures.”</a:t>
            </a: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353" y="898826"/>
            <a:ext cx="2579947" cy="1595751"/>
          </a:xfrm>
          <a:prstGeom prst="rect">
            <a:avLst/>
          </a:prstGeom>
          <a:ln>
            <a:solidFill>
              <a:schemeClr val="tx1"/>
            </a:solidFill>
          </a:ln>
        </p:spPr>
      </p:pic>
      <p:pic>
        <p:nvPicPr>
          <p:cNvPr id="3" name="Picture 2" descr="A close up of a sign&#10;&#10;Description automatically generated">
            <a:extLst>
              <a:ext uri="{FF2B5EF4-FFF2-40B4-BE49-F238E27FC236}">
                <a16:creationId xmlns:a16="http://schemas.microsoft.com/office/drawing/2014/main" id="{F5E58CFD-5D01-41F7-C4EB-2F265A281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2172" y="3551641"/>
            <a:ext cx="2561438" cy="939545"/>
          </a:xfrm>
          <a:prstGeom prst="rect">
            <a:avLst/>
          </a:prstGeom>
          <a:ln>
            <a:solidFill>
              <a:schemeClr val="tx1"/>
            </a:solidFill>
          </a:ln>
        </p:spPr>
      </p:pic>
      <p:pic>
        <p:nvPicPr>
          <p:cNvPr id="6" name="Picture 5" descr="A graph of death and randomization&#10;&#10;Description automatically generated">
            <a:extLst>
              <a:ext uri="{FF2B5EF4-FFF2-40B4-BE49-F238E27FC236}">
                <a16:creationId xmlns:a16="http://schemas.microsoft.com/office/drawing/2014/main" id="{C15B6F63-9049-1FEC-EB48-0D28C201C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0386" y="4561367"/>
            <a:ext cx="2579947" cy="1474619"/>
          </a:xfrm>
          <a:prstGeom prst="rect">
            <a:avLst/>
          </a:prstGeom>
          <a:ln>
            <a:solidFill>
              <a:schemeClr val="tx1"/>
            </a:solidFill>
          </a:ln>
        </p:spPr>
      </p:pic>
      <p:sp>
        <p:nvSpPr>
          <p:cNvPr id="7" name="TextBox 6">
            <a:extLst>
              <a:ext uri="{FF2B5EF4-FFF2-40B4-BE49-F238E27FC236}">
                <a16:creationId xmlns:a16="http://schemas.microsoft.com/office/drawing/2014/main" id="{7F44E44B-BD06-4C6D-4CF2-76CB88DC93DD}"/>
              </a:ext>
            </a:extLst>
          </p:cNvPr>
          <p:cNvSpPr txBox="1"/>
          <p:nvPr/>
        </p:nvSpPr>
        <p:spPr>
          <a:xfrm rot="10800000" flipV="1">
            <a:off x="393539" y="3403728"/>
            <a:ext cx="5592999" cy="2646878"/>
          </a:xfrm>
          <a:prstGeom prst="rect">
            <a:avLst/>
          </a:prstGeom>
          <a:noFill/>
        </p:spPr>
        <p:txBody>
          <a:bodyPr wrap="square">
            <a:spAutoFit/>
          </a:bodyPr>
          <a:lstStyle/>
          <a:p>
            <a:pPr algn="just"/>
            <a:r>
              <a:rPr lang="en-US" sz="2400" dirty="0">
                <a:latin typeface="+mj-lt"/>
              </a:rPr>
              <a:t>A repurposed Ebola drug became the “standard of care” for hospitalized COVID-19 patients despite its deeply problematic safely profile.</a:t>
            </a:r>
          </a:p>
          <a:p>
            <a:pPr algn="just"/>
            <a:r>
              <a:rPr lang="en-US" sz="1400" dirty="0">
                <a:ea typeface="Calibri" panose="020F0502020204030204" pitchFamily="34" charset="0"/>
                <a:cs typeface="Calibri" panose="020F0502020204030204" pitchFamily="34" charset="0"/>
                <a:hlinkClick r:id="rId5" invalidUrl="https://www.nejm.org/doi/10.1056/NEJMoa1910993?url_ver=Z39.88-2003&amp;rfr_id=ori:rid:crossref.org&amp;rfr_dat=cr_pub  0pubmed"/>
              </a:rPr>
              <a:t>https://www.nejm.org/doi/10.1056/NEJMoa1910993?url_ver=Z39.88-2003&amp;rfr_id=ori:rid:crossref.org&amp;rfr_dat=cr_pub%20%200pubmed</a:t>
            </a:r>
            <a:endParaRPr lang="en-US" sz="1400" dirty="0">
              <a:ea typeface="Calibri" panose="020F0502020204030204" pitchFamily="34" charset="0"/>
              <a:cs typeface="Calibri" panose="020F0502020204030204" pitchFamily="34" charset="0"/>
            </a:endParaRPr>
          </a:p>
          <a:p>
            <a:pPr algn="just"/>
            <a:endParaRPr lang="en-US" sz="1400" dirty="0">
              <a:ea typeface="Calibri" panose="020F0502020204030204" pitchFamily="34" charset="0"/>
              <a:cs typeface="Calibri" panose="020F0502020204030204" pitchFamily="34" charset="0"/>
            </a:endParaRPr>
          </a:p>
          <a:p>
            <a:pPr algn="just"/>
            <a:r>
              <a:rPr lang="en-US" sz="1400" dirty="0">
                <a:ea typeface="Calibri" panose="020F0502020204030204" pitchFamily="34" charset="0"/>
                <a:cs typeface="Calibri" panose="020F0502020204030204" pitchFamily="34" charset="0"/>
                <a:hlinkClick r:id="rId6"/>
              </a:rPr>
              <a:t>https://principia-scientific.com/doctor-reveals-remdesivir-is-real-cause-of-covid-19-maladies/</a:t>
            </a:r>
            <a:endParaRPr lang="en-US" sz="1400" dirty="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135383F-266C-0B59-BFA6-A51ED306B3E4}"/>
              </a:ext>
            </a:extLst>
          </p:cNvPr>
          <p:cNvSpPr txBox="1"/>
          <p:nvPr/>
        </p:nvSpPr>
        <p:spPr>
          <a:xfrm rot="10800000" flipV="1">
            <a:off x="479579" y="2586008"/>
            <a:ext cx="8074874" cy="523220"/>
          </a:xfrm>
          <a:prstGeom prst="rect">
            <a:avLst/>
          </a:prstGeom>
          <a:noFill/>
        </p:spPr>
        <p:txBody>
          <a:bodyPr wrap="square">
            <a:spAutoFit/>
          </a:bodyPr>
          <a:lstStyle/>
          <a:p>
            <a:pPr algn="just"/>
            <a:r>
              <a:rPr lang="en-US" sz="1400" dirty="0">
                <a:hlinkClick r:id="rId7"/>
              </a:rPr>
              <a:t>https://www.federalregister.gov/documents/2020/03/17/2020-05484/declaration-under-the-public-readiness-and-emergency-preparedness-act-for-medical-countermeasures</a:t>
            </a:r>
            <a:endParaRPr lang="en-US" sz="1400" dirty="0"/>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690417" y="290861"/>
            <a:ext cx="6211587"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4. Captured Institutions</a:t>
            </a:r>
          </a:p>
        </p:txBody>
      </p:sp>
      <p:pic>
        <p:nvPicPr>
          <p:cNvPr id="5" name="Graphic 4" descr="Puppet outline">
            <a:extLst>
              <a:ext uri="{FF2B5EF4-FFF2-40B4-BE49-F238E27FC236}">
                <a16:creationId xmlns:a16="http://schemas.microsoft.com/office/drawing/2014/main" id="{CC4A9E0C-2E33-AF31-D93B-50800C46A3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37211" y="2787523"/>
            <a:ext cx="2258182" cy="2258182"/>
          </a:xfrm>
          <a:prstGeom prst="rect">
            <a:avLst/>
          </a:prstGeom>
        </p:spPr>
      </p:pic>
      <p:sp>
        <p:nvSpPr>
          <p:cNvPr id="2" name="Isosceles Triangle 1">
            <a:extLst>
              <a:ext uri="{FF2B5EF4-FFF2-40B4-BE49-F238E27FC236}">
                <a16:creationId xmlns:a16="http://schemas.microsoft.com/office/drawing/2014/main" id="{3A11F75F-780C-907D-4DA0-5C3AF471CD9E}"/>
              </a:ext>
            </a:extLst>
          </p:cNvPr>
          <p:cNvSpPr/>
          <p:nvPr/>
        </p:nvSpPr>
        <p:spPr>
          <a:xfrm>
            <a:off x="3660189" y="1372054"/>
            <a:ext cx="2170871" cy="1333326"/>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9B22A0B-2DE3-017E-A3A6-A8CD2AF62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552" y="1870897"/>
            <a:ext cx="858144" cy="643951"/>
          </a:xfrm>
          <a:prstGeom prst="rect">
            <a:avLst/>
          </a:prstGeom>
        </p:spPr>
      </p:pic>
      <p:pic>
        <p:nvPicPr>
          <p:cNvPr id="6" name="Picture 5" descr="Logo&#10;&#10;Description automatically generated">
            <a:extLst>
              <a:ext uri="{FF2B5EF4-FFF2-40B4-BE49-F238E27FC236}">
                <a16:creationId xmlns:a16="http://schemas.microsoft.com/office/drawing/2014/main" id="{39D83D18-E921-9CA1-DCD9-D058599827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6439" y="4204426"/>
            <a:ext cx="779035" cy="614760"/>
          </a:xfrm>
          <a:prstGeom prst="rect">
            <a:avLst/>
          </a:prstGeom>
          <a:noFill/>
          <a:ln w="9528" cap="flat">
            <a:solidFill>
              <a:srgbClr val="000000"/>
            </a:solidFill>
            <a:prstDash val="solid"/>
            <a:miter/>
          </a:ln>
        </p:spPr>
      </p:pic>
      <p:pic>
        <p:nvPicPr>
          <p:cNvPr id="8" name="Picture 7" descr="A white logo with blue background&#10;&#10;Description automatically generated">
            <a:extLst>
              <a:ext uri="{FF2B5EF4-FFF2-40B4-BE49-F238E27FC236}">
                <a16:creationId xmlns:a16="http://schemas.microsoft.com/office/drawing/2014/main" id="{B3596D0D-45CF-A8D2-8664-D530F97E3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1012" y="5179144"/>
            <a:ext cx="1018841" cy="573098"/>
          </a:xfrm>
          <a:prstGeom prst="rect">
            <a:avLst/>
          </a:prstGeom>
        </p:spPr>
      </p:pic>
      <p:pic>
        <p:nvPicPr>
          <p:cNvPr id="9" name="Picture 8" descr="A logo of a health organization&#10;&#10;Description automatically generated">
            <a:extLst>
              <a:ext uri="{FF2B5EF4-FFF2-40B4-BE49-F238E27FC236}">
                <a16:creationId xmlns:a16="http://schemas.microsoft.com/office/drawing/2014/main" id="{C83BF8C0-C8E1-6096-C661-39E5FA9CE6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57405" y="4966463"/>
            <a:ext cx="779035" cy="773717"/>
          </a:xfrm>
          <a:prstGeom prst="rect">
            <a:avLst/>
          </a:prstGeom>
          <a:ln>
            <a:solidFill>
              <a:schemeClr val="tx1"/>
            </a:solidFill>
          </a:ln>
        </p:spPr>
      </p:pic>
      <p:pic>
        <p:nvPicPr>
          <p:cNvPr id="10" name="Picture 9" descr="A black and white logo&#10;&#10;Description automatically generated with low confidence">
            <a:extLst>
              <a:ext uri="{FF2B5EF4-FFF2-40B4-BE49-F238E27FC236}">
                <a16:creationId xmlns:a16="http://schemas.microsoft.com/office/drawing/2014/main" id="{284DDC16-17AB-EFAF-023E-075D0E60AA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07105" y="4180782"/>
            <a:ext cx="934157" cy="638404"/>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9451EF-9417-C30E-0C26-473AA6A49A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13991" y="5913940"/>
            <a:ext cx="2364441" cy="544627"/>
          </a:xfrm>
          <a:prstGeom prst="rect">
            <a:avLst/>
          </a:prstGeom>
          <a:ln>
            <a:solidFill>
              <a:schemeClr val="tx1"/>
            </a:solidFill>
          </a:ln>
        </p:spPr>
      </p:pic>
      <p:pic>
        <p:nvPicPr>
          <p:cNvPr id="13" name="Picture 12" descr="Logo, company name&#10;&#10;Description automatically generated">
            <a:extLst>
              <a:ext uri="{FF2B5EF4-FFF2-40B4-BE49-F238E27FC236}">
                <a16:creationId xmlns:a16="http://schemas.microsoft.com/office/drawing/2014/main" id="{343FBBB1-A744-E977-BE88-2ECB5FFAA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8063" y="4939221"/>
            <a:ext cx="934157" cy="782963"/>
          </a:xfrm>
          <a:prstGeom prst="rect">
            <a:avLst/>
          </a:prstGeom>
          <a:solidFill>
            <a:schemeClr val="tx1"/>
          </a:solidFill>
          <a:ln>
            <a:solidFill>
              <a:schemeClr val="tx1"/>
            </a:solidFill>
          </a:ln>
        </p:spPr>
      </p:pic>
    </p:spTree>
    <p:extLst>
      <p:ext uri="{BB962C8B-B14F-4D97-AF65-F5344CB8AC3E}">
        <p14:creationId xmlns:p14="http://schemas.microsoft.com/office/powerpoint/2010/main" val="118386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73C3DF-0B72-02F5-4533-5ABFFDCA240F}"/>
              </a:ext>
            </a:extLst>
          </p:cNvPr>
          <p:cNvSpPr txBox="1"/>
          <p:nvPr/>
        </p:nvSpPr>
        <p:spPr>
          <a:xfrm>
            <a:off x="434972" y="541848"/>
            <a:ext cx="8408086" cy="83869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500" dirty="0">
                <a:latin typeface="+mj-lt"/>
              </a:rPr>
              <a:t>The blogger </a:t>
            </a:r>
            <a:r>
              <a:rPr lang="en-US" sz="2500" kern="0" dirty="0">
                <a:latin typeface="+mj-lt"/>
              </a:rPr>
              <a:t>in the science fiction thriller “Contagion” </a:t>
            </a:r>
            <a:r>
              <a:rPr lang="en-US" sz="2500" dirty="0">
                <a:latin typeface="+mj-lt"/>
              </a:rPr>
              <a:t>accused the CDC of being “in bed” with Big Pharma.</a:t>
            </a:r>
          </a:p>
        </p:txBody>
      </p:sp>
      <p:sp>
        <p:nvSpPr>
          <p:cNvPr id="3" name="TextBox 4">
            <a:extLst>
              <a:ext uri="{FF2B5EF4-FFF2-40B4-BE49-F238E27FC236}">
                <a16:creationId xmlns:a16="http://schemas.microsoft.com/office/drawing/2014/main" id="{69799BBE-E777-4B3D-E41F-9931979A5A56}"/>
              </a:ext>
            </a:extLst>
          </p:cNvPr>
          <p:cNvSpPr txBox="1"/>
          <p:nvPr/>
        </p:nvSpPr>
        <p:spPr>
          <a:xfrm>
            <a:off x="425140" y="1495925"/>
            <a:ext cx="8235975" cy="83869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500" dirty="0">
                <a:latin typeface="+mj-lt"/>
              </a:rPr>
              <a:t>Why did the movie go to great lengths to discredit this point of view? </a:t>
            </a:r>
          </a:p>
        </p:txBody>
      </p:sp>
      <p:pic>
        <p:nvPicPr>
          <p:cNvPr id="4" name="Picture 5" descr="Logo&#10;&#10;Description automatically generated">
            <a:extLst>
              <a:ext uri="{FF2B5EF4-FFF2-40B4-BE49-F238E27FC236}">
                <a16:creationId xmlns:a16="http://schemas.microsoft.com/office/drawing/2014/main" id="{2A7DD78A-2678-3F86-F217-FFB6A7623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732" y="2591945"/>
            <a:ext cx="3880859" cy="3062501"/>
          </a:xfrm>
          <a:prstGeom prst="rect">
            <a:avLst/>
          </a:prstGeom>
          <a:noFill/>
          <a:ln w="9528" cap="flat">
            <a:solidFill>
              <a:srgbClr val="000000"/>
            </a:solidFill>
            <a:prstDash val="solid"/>
            <a:miter/>
          </a:ln>
        </p:spPr>
      </p:pic>
      <p:pic>
        <p:nvPicPr>
          <p:cNvPr id="5" name="Picture 2" descr="A picture containing text, person, outdoor, person&#10;&#10;Description automatically generated">
            <a:extLst>
              <a:ext uri="{FF2B5EF4-FFF2-40B4-BE49-F238E27FC236}">
                <a16:creationId xmlns:a16="http://schemas.microsoft.com/office/drawing/2014/main" id="{264FCF32-7CFB-12E0-59D2-902D0B5F0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735" y="2591945"/>
            <a:ext cx="3613309" cy="3062501"/>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81E241-4407-8B41-B527-31E85D006156}"/>
              </a:ext>
            </a:extLst>
          </p:cNvPr>
          <p:cNvSpPr txBox="1"/>
          <p:nvPr/>
        </p:nvSpPr>
        <p:spPr>
          <a:xfrm>
            <a:off x="6423950" y="5271517"/>
            <a:ext cx="2581153" cy="494409"/>
          </a:xfrm>
          <a:prstGeom prst="rect">
            <a:avLst/>
          </a:prstGeom>
          <a:noFill/>
          <a:ln cap="flat">
            <a:noFill/>
          </a:ln>
        </p:spPr>
        <p:txBody>
          <a:bodyPr vert="horz" wrap="square" lIns="68580" tIns="34290" rIns="68580" bIns="34290" anchor="t" anchorCtr="0" compatLnSpc="1">
            <a:noAutofit/>
          </a:bodyPr>
          <a:lstStyle/>
          <a:p>
            <a:pPr defTabSz="342900">
              <a:defRPr sz="1800" b="0" i="0" u="none" strike="noStrike" kern="0" cap="none" spc="0" baseline="0">
                <a:solidFill>
                  <a:srgbClr val="000000"/>
                </a:solidFill>
                <a:uFillTx/>
              </a:defRPr>
            </a:pPr>
            <a:r>
              <a:rPr lang="en-US" sz="2400" b="1" dirty="0">
                <a:solidFill>
                  <a:srgbClr val="4373B7"/>
                </a:solidFill>
                <a:latin typeface="+mj-lt"/>
              </a:rPr>
              <a:t>Founded in 1992</a:t>
            </a:r>
          </a:p>
        </p:txBody>
      </p:sp>
      <p:pic>
        <p:nvPicPr>
          <p:cNvPr id="2" name="Picture 1" descr="A person reading a book with children&#10;&#10;Description automatically generated">
            <a:extLst>
              <a:ext uri="{FF2B5EF4-FFF2-40B4-BE49-F238E27FC236}">
                <a16:creationId xmlns:a16="http://schemas.microsoft.com/office/drawing/2014/main" id="{9954808C-B90A-52FC-110F-63A3E89B4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316808"/>
            <a:ext cx="9166615" cy="4858307"/>
          </a:xfrm>
          <a:prstGeom prst="rect">
            <a:avLst/>
          </a:prstGeom>
        </p:spPr>
      </p:pic>
    </p:spTree>
    <p:extLst>
      <p:ext uri="{BB962C8B-B14F-4D97-AF65-F5344CB8AC3E}">
        <p14:creationId xmlns:p14="http://schemas.microsoft.com/office/powerpoint/2010/main" val="31801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9AC7AF0A-7F6D-973B-8AB5-1068749B6D2F}"/>
              </a:ext>
            </a:extLst>
          </p:cNvPr>
          <p:cNvSpPr txBox="1">
            <a:spLocks/>
          </p:cNvSpPr>
          <p:nvPr/>
        </p:nvSpPr>
        <p:spPr>
          <a:xfrm>
            <a:off x="580274" y="774191"/>
            <a:ext cx="7845270" cy="5593951"/>
          </a:xfrm>
          <a:prstGeom prst="rect">
            <a:avLst/>
          </a:prstGeom>
        </p:spPr>
        <p:txBody>
          <a:bodyPr>
            <a:normAutofit fontScale="92500" lnSpcReduction="20000"/>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spcBef>
                <a:spcPts val="0"/>
              </a:spcBef>
              <a:spcAft>
                <a:spcPts val="800"/>
              </a:spcAft>
              <a:buNone/>
            </a:pPr>
            <a:r>
              <a:rPr lang="en-US" b="1" kern="100" dirty="0">
                <a:effectLst/>
                <a:latin typeface="Calibri" panose="020F0502020204030204" pitchFamily="34" charset="0"/>
                <a:ea typeface="Calibri" panose="020F0502020204030204" pitchFamily="34" charset="0"/>
                <a:cs typeface="Calibri" panose="020F0502020204030204" pitchFamily="34" charset="0"/>
              </a:rPr>
              <a:t>Problem: </a:t>
            </a:r>
            <a:r>
              <a:rPr lang="en-US" kern="100" dirty="0">
                <a:effectLst/>
                <a:latin typeface="Calibri" panose="020F0502020204030204" pitchFamily="34" charset="0"/>
                <a:ea typeface="Calibri" panose="020F0502020204030204" pitchFamily="34" charset="0"/>
                <a:cs typeface="Calibri" panose="020F0502020204030204" pitchFamily="34" charset="0"/>
              </a:rPr>
              <a:t>The COVID-19 countermeasures laid bare the extent to which special interests undermine the scientific process. It also pitted those who blindly trust governmental institutions against those who </a:t>
            </a:r>
            <a:r>
              <a:rPr lang="en-US" kern="100" dirty="0">
                <a:latin typeface="Calibri" panose="020F0502020204030204" pitchFamily="34" charset="0"/>
                <a:ea typeface="Calibri" panose="020F0502020204030204" pitchFamily="34" charset="0"/>
                <a:cs typeface="Calibri" panose="020F0502020204030204" pitchFamily="34" charset="0"/>
              </a:rPr>
              <a:t>habitually question prevailing narratives</a:t>
            </a:r>
            <a:r>
              <a:rPr lang="en-US" kern="100" dirty="0">
                <a:effectLst/>
                <a:latin typeface="Calibri" panose="020F0502020204030204" pitchFamily="34" charset="0"/>
                <a:ea typeface="Calibri" panose="020F0502020204030204" pitchFamily="34" charset="0"/>
                <a:cs typeface="Calibri" panose="020F0502020204030204" pitchFamily="34" charset="0"/>
              </a:rPr>
              <a:t>. The first group facilitates corruption by making federal agencies less accountable to the public. On the other side of the coin, those who distrust the government create opportunities for charlatans who take advantage of their sense of institutional distrust. The goal of this lesson plan is to provide students with a rough guide for discerning whether or not the “science” is based on systematic or narrative-driven data-gathering. Most importantly, it gives students a checklist for objectively evaluating what they consume from both mainstream and alternative sources of news.</a:t>
            </a:r>
          </a:p>
        </p:txBody>
      </p:sp>
    </p:spTree>
    <p:extLst>
      <p:ext uri="{BB962C8B-B14F-4D97-AF65-F5344CB8AC3E}">
        <p14:creationId xmlns:p14="http://schemas.microsoft.com/office/powerpoint/2010/main" val="377876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6DB97-597B-CC2D-D425-75A57D3E8604}"/>
              </a:ext>
            </a:extLst>
          </p:cNvPr>
          <p:cNvSpPr txBox="1"/>
          <p:nvPr/>
        </p:nvSpPr>
        <p:spPr>
          <a:xfrm>
            <a:off x="2033751" y="5560599"/>
            <a:ext cx="5076497"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https://www.govtrack.us/congress/bills/102/hr3635/text</a:t>
            </a:r>
            <a:endParaRPr lang="en-US" sz="1400" dirty="0">
              <a:solidFill>
                <a:srgbClr val="000000"/>
              </a:solidFill>
            </a:endParaRPr>
          </a:p>
        </p:txBody>
      </p:sp>
      <p:pic>
        <p:nvPicPr>
          <p:cNvPr id="4" name="Picture 3" descr="Text&#10;&#10;Description automatically generated">
            <a:extLst>
              <a:ext uri="{FF2B5EF4-FFF2-40B4-BE49-F238E27FC236}">
                <a16:creationId xmlns:a16="http://schemas.microsoft.com/office/drawing/2014/main" id="{037FE373-12A0-1B36-E238-CB549238D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204" y="1108266"/>
            <a:ext cx="6167084" cy="4405058"/>
          </a:xfrm>
          <a:prstGeom prst="rect">
            <a:avLst/>
          </a:prstGeom>
          <a:noFill/>
          <a:ln w="9528" cap="flat">
            <a:solidFill>
              <a:srgbClr val="000000"/>
            </a:solidFill>
            <a:prstDash val="solid"/>
            <a:miter/>
          </a:ln>
        </p:spPr>
      </p:pic>
      <p:sp>
        <p:nvSpPr>
          <p:cNvPr id="5" name="Rectangle 4">
            <a:extLst>
              <a:ext uri="{FF2B5EF4-FFF2-40B4-BE49-F238E27FC236}">
                <a16:creationId xmlns:a16="http://schemas.microsoft.com/office/drawing/2014/main" id="{2697275B-5CE8-3219-CCBE-97EF02BEA7D1}"/>
              </a:ext>
            </a:extLst>
          </p:cNvPr>
          <p:cNvSpPr/>
          <p:nvPr/>
        </p:nvSpPr>
        <p:spPr>
          <a:xfrm>
            <a:off x="2052927" y="2360976"/>
            <a:ext cx="5507776" cy="688975"/>
          </a:xfrm>
          <a:prstGeom prst="rect">
            <a:avLst/>
          </a:prstGeom>
          <a:noFill/>
          <a:ln w="38103" cap="flat">
            <a:solidFill>
              <a:srgbClr val="2F3DF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Calibri"/>
            </a:endParaRPr>
          </a:p>
        </p:txBody>
      </p:sp>
      <p:cxnSp>
        <p:nvCxnSpPr>
          <p:cNvPr id="6" name="Straight Connector 7">
            <a:extLst>
              <a:ext uri="{FF2B5EF4-FFF2-40B4-BE49-F238E27FC236}">
                <a16:creationId xmlns:a16="http://schemas.microsoft.com/office/drawing/2014/main" id="{88925809-72E8-3543-2E27-F698BA269008}"/>
              </a:ext>
            </a:extLst>
          </p:cNvPr>
          <p:cNvCxnSpPr/>
          <p:nvPr/>
        </p:nvCxnSpPr>
        <p:spPr>
          <a:xfrm>
            <a:off x="2988385" y="2820277"/>
            <a:ext cx="1676405" cy="0"/>
          </a:xfrm>
          <a:prstGeom prst="straightConnector1">
            <a:avLst/>
          </a:prstGeom>
          <a:noFill/>
          <a:ln w="38103" cap="flat">
            <a:solidFill>
              <a:srgbClr val="2F3DF1"/>
            </a:solidFill>
            <a:prstDash val="solid"/>
            <a:miter/>
          </a:ln>
        </p:spPr>
      </p:cxnSp>
      <p:cxnSp>
        <p:nvCxnSpPr>
          <p:cNvPr id="7" name="Straight Connector 11">
            <a:extLst>
              <a:ext uri="{FF2B5EF4-FFF2-40B4-BE49-F238E27FC236}">
                <a16:creationId xmlns:a16="http://schemas.microsoft.com/office/drawing/2014/main" id="{870091CD-E837-8E97-B205-7FE93BD0DE69}"/>
              </a:ext>
            </a:extLst>
          </p:cNvPr>
          <p:cNvCxnSpPr/>
          <p:nvPr/>
        </p:nvCxnSpPr>
        <p:spPr>
          <a:xfrm>
            <a:off x="1805744" y="2212493"/>
            <a:ext cx="1121688" cy="0"/>
          </a:xfrm>
          <a:prstGeom prst="straightConnector1">
            <a:avLst/>
          </a:prstGeom>
          <a:noFill/>
          <a:ln w="38103" cap="flat">
            <a:solidFill>
              <a:srgbClr val="2F3DF1"/>
            </a:solidFill>
            <a:prstDash val="solid"/>
            <a:miter/>
          </a:ln>
        </p:spPr>
      </p:cxnSp>
      <p:sp>
        <p:nvSpPr>
          <p:cNvPr id="8" name="TextBox 6">
            <a:extLst>
              <a:ext uri="{FF2B5EF4-FFF2-40B4-BE49-F238E27FC236}">
                <a16:creationId xmlns:a16="http://schemas.microsoft.com/office/drawing/2014/main" id="{6184E281-6A24-BD70-3C97-9E858FEEC987}"/>
              </a:ext>
            </a:extLst>
          </p:cNvPr>
          <p:cNvSpPr txBox="1"/>
          <p:nvPr/>
        </p:nvSpPr>
        <p:spPr>
          <a:xfrm>
            <a:off x="469855" y="551980"/>
            <a:ext cx="8674145" cy="43858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dirty="0">
                <a:latin typeface="+mj-lt"/>
              </a:rPr>
              <a:t>Some CDC jobs are funded through the CDC Foundation.</a:t>
            </a:r>
          </a:p>
        </p:txBody>
      </p:sp>
      <p:sp>
        <p:nvSpPr>
          <p:cNvPr id="9" name="TextBox 8">
            <a:extLst>
              <a:ext uri="{FF2B5EF4-FFF2-40B4-BE49-F238E27FC236}">
                <a16:creationId xmlns:a16="http://schemas.microsoft.com/office/drawing/2014/main" id="{4C55522A-D374-6B36-97CA-59C1C53C184A}"/>
              </a:ext>
            </a:extLst>
          </p:cNvPr>
          <p:cNvSpPr txBox="1"/>
          <p:nvPr/>
        </p:nvSpPr>
        <p:spPr>
          <a:xfrm>
            <a:off x="4389243" y="3713888"/>
            <a:ext cx="3283322"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latin typeface="Calibri"/>
              </a:rPr>
              <a:t>Who is financing these jobs?</a:t>
            </a:r>
          </a:p>
        </p:txBody>
      </p:sp>
    </p:spTree>
    <p:extLst>
      <p:ext uri="{BB962C8B-B14F-4D97-AF65-F5344CB8AC3E}">
        <p14:creationId xmlns:p14="http://schemas.microsoft.com/office/powerpoint/2010/main" val="36330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80C3A8D-F643-4E73-A5C1-5C8CCAF09553}"/>
              </a:ext>
            </a:extLst>
          </p:cNvPr>
          <p:cNvSpPr txBox="1"/>
          <p:nvPr/>
        </p:nvSpPr>
        <p:spPr>
          <a:xfrm>
            <a:off x="509630" y="5401133"/>
            <a:ext cx="5381883"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https://www.cdcfoundation.org/FY2021/donors?group=corp</a:t>
            </a:r>
            <a:endParaRPr lang="en-US" sz="1400" dirty="0">
              <a:solidFill>
                <a:srgbClr val="000000"/>
              </a:solidFill>
            </a:endParaRPr>
          </a:p>
        </p:txBody>
      </p:sp>
      <p:pic>
        <p:nvPicPr>
          <p:cNvPr id="3" name="Picture 10" descr="Graphical user interface, text, application&#10;&#10;Description automatically generated">
            <a:extLst>
              <a:ext uri="{FF2B5EF4-FFF2-40B4-BE49-F238E27FC236}">
                <a16:creationId xmlns:a16="http://schemas.microsoft.com/office/drawing/2014/main" id="{D59D7DC2-816A-98C3-F8F7-EAB167422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31" y="2756381"/>
            <a:ext cx="8124741" cy="2660540"/>
          </a:xfrm>
          <a:prstGeom prst="rect">
            <a:avLst/>
          </a:prstGeom>
          <a:noFill/>
          <a:ln w="9528" cap="flat">
            <a:solidFill>
              <a:srgbClr val="000000"/>
            </a:solidFill>
            <a:prstDash val="solid"/>
            <a:miter/>
          </a:ln>
        </p:spPr>
      </p:pic>
      <p:pic>
        <p:nvPicPr>
          <p:cNvPr id="4" name="Picture 14" descr="Graphical user interface, text&#10;&#10;Description automatically generated">
            <a:extLst>
              <a:ext uri="{FF2B5EF4-FFF2-40B4-BE49-F238E27FC236}">
                <a16:creationId xmlns:a16="http://schemas.microsoft.com/office/drawing/2014/main" id="{427AA65C-C7C3-B215-E58D-AF8DA155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1322" y="1172175"/>
            <a:ext cx="3292395" cy="1470048"/>
          </a:xfrm>
          <a:prstGeom prst="rect">
            <a:avLst/>
          </a:prstGeom>
          <a:noFill/>
          <a:ln cap="flat">
            <a:noFill/>
          </a:ln>
        </p:spPr>
      </p:pic>
      <p:cxnSp>
        <p:nvCxnSpPr>
          <p:cNvPr id="5" name="Straight Arrow Connector 15">
            <a:extLst>
              <a:ext uri="{FF2B5EF4-FFF2-40B4-BE49-F238E27FC236}">
                <a16:creationId xmlns:a16="http://schemas.microsoft.com/office/drawing/2014/main" id="{19F5FEA3-8705-EE2C-9A91-AEBBD0FB10DD}"/>
              </a:ext>
            </a:extLst>
          </p:cNvPr>
          <p:cNvCxnSpPr/>
          <p:nvPr/>
        </p:nvCxnSpPr>
        <p:spPr>
          <a:xfrm flipH="1">
            <a:off x="3368848" y="5289465"/>
            <a:ext cx="386257" cy="0"/>
          </a:xfrm>
          <a:prstGeom prst="straightConnector1">
            <a:avLst/>
          </a:prstGeom>
          <a:noFill/>
          <a:ln w="57150" cap="flat">
            <a:solidFill>
              <a:srgbClr val="2F3DF1"/>
            </a:solidFill>
            <a:prstDash val="solid"/>
            <a:miter/>
            <a:tailEnd type="arrow"/>
          </a:ln>
        </p:spPr>
      </p:cxnSp>
      <p:cxnSp>
        <p:nvCxnSpPr>
          <p:cNvPr id="6" name="Straight Arrow Connector 16">
            <a:extLst>
              <a:ext uri="{FF2B5EF4-FFF2-40B4-BE49-F238E27FC236}">
                <a16:creationId xmlns:a16="http://schemas.microsoft.com/office/drawing/2014/main" id="{FFFC3C08-FC03-E35E-E822-6072155D34DD}"/>
              </a:ext>
            </a:extLst>
          </p:cNvPr>
          <p:cNvCxnSpPr/>
          <p:nvPr/>
        </p:nvCxnSpPr>
        <p:spPr>
          <a:xfrm flipH="1">
            <a:off x="6721649" y="4138844"/>
            <a:ext cx="386257" cy="0"/>
          </a:xfrm>
          <a:prstGeom prst="straightConnector1">
            <a:avLst/>
          </a:prstGeom>
          <a:noFill/>
          <a:ln w="57150" cap="flat">
            <a:solidFill>
              <a:srgbClr val="2F3DF1"/>
            </a:solidFill>
            <a:prstDash val="solid"/>
            <a:miter/>
            <a:tailEnd type="arrow"/>
          </a:ln>
        </p:spPr>
      </p:cxnSp>
      <p:cxnSp>
        <p:nvCxnSpPr>
          <p:cNvPr id="7" name="Straight Arrow Connector 17">
            <a:extLst>
              <a:ext uri="{FF2B5EF4-FFF2-40B4-BE49-F238E27FC236}">
                <a16:creationId xmlns:a16="http://schemas.microsoft.com/office/drawing/2014/main" id="{EB3CE96D-F830-C43F-446C-9030977115BA}"/>
              </a:ext>
            </a:extLst>
          </p:cNvPr>
          <p:cNvCxnSpPr/>
          <p:nvPr/>
        </p:nvCxnSpPr>
        <p:spPr>
          <a:xfrm flipH="1">
            <a:off x="2202988" y="5015145"/>
            <a:ext cx="386257" cy="0"/>
          </a:xfrm>
          <a:prstGeom prst="straightConnector1">
            <a:avLst/>
          </a:prstGeom>
          <a:noFill/>
          <a:ln w="57150" cap="flat">
            <a:solidFill>
              <a:srgbClr val="2F3DF1"/>
            </a:solidFill>
            <a:prstDash val="solid"/>
            <a:miter/>
            <a:tailEnd type="arrow"/>
          </a:ln>
        </p:spPr>
      </p:cxnSp>
      <p:cxnSp>
        <p:nvCxnSpPr>
          <p:cNvPr id="8" name="Straight Arrow Connector 18">
            <a:extLst>
              <a:ext uri="{FF2B5EF4-FFF2-40B4-BE49-F238E27FC236}">
                <a16:creationId xmlns:a16="http://schemas.microsoft.com/office/drawing/2014/main" id="{9FAA4995-9224-1F33-A5C5-1783EE18FEA5}"/>
              </a:ext>
            </a:extLst>
          </p:cNvPr>
          <p:cNvCxnSpPr/>
          <p:nvPr/>
        </p:nvCxnSpPr>
        <p:spPr>
          <a:xfrm flipH="1">
            <a:off x="7178852" y="4443647"/>
            <a:ext cx="386256" cy="0"/>
          </a:xfrm>
          <a:prstGeom prst="straightConnector1">
            <a:avLst/>
          </a:prstGeom>
          <a:noFill/>
          <a:ln w="57150" cap="flat">
            <a:solidFill>
              <a:srgbClr val="2F3DF1"/>
            </a:solidFill>
            <a:prstDash val="solid"/>
            <a:miter/>
            <a:tailEnd type="arrow"/>
          </a:ln>
        </p:spPr>
      </p:cxnSp>
      <p:cxnSp>
        <p:nvCxnSpPr>
          <p:cNvPr id="9" name="Straight Arrow Connector 19">
            <a:extLst>
              <a:ext uri="{FF2B5EF4-FFF2-40B4-BE49-F238E27FC236}">
                <a16:creationId xmlns:a16="http://schemas.microsoft.com/office/drawing/2014/main" id="{854F54E9-5F5B-DB9B-CAEF-62B2FE3F5565}"/>
              </a:ext>
            </a:extLst>
          </p:cNvPr>
          <p:cNvCxnSpPr/>
          <p:nvPr/>
        </p:nvCxnSpPr>
        <p:spPr>
          <a:xfrm flipH="1">
            <a:off x="2256330" y="4733206"/>
            <a:ext cx="386256" cy="0"/>
          </a:xfrm>
          <a:prstGeom prst="straightConnector1">
            <a:avLst/>
          </a:prstGeom>
          <a:noFill/>
          <a:ln w="57150" cap="flat">
            <a:solidFill>
              <a:srgbClr val="2F3DF1"/>
            </a:solidFill>
            <a:prstDash val="solid"/>
            <a:miter/>
            <a:tailEnd type="arrow"/>
          </a:ln>
        </p:spPr>
      </p:cxnSp>
      <p:cxnSp>
        <p:nvCxnSpPr>
          <p:cNvPr id="10" name="Straight Arrow Connector 20">
            <a:extLst>
              <a:ext uri="{FF2B5EF4-FFF2-40B4-BE49-F238E27FC236}">
                <a16:creationId xmlns:a16="http://schemas.microsoft.com/office/drawing/2014/main" id="{C5339096-A4C9-DE61-87F5-F54BC4C51826}"/>
              </a:ext>
            </a:extLst>
          </p:cNvPr>
          <p:cNvCxnSpPr/>
          <p:nvPr/>
        </p:nvCxnSpPr>
        <p:spPr>
          <a:xfrm flipH="1">
            <a:off x="3475532" y="4138844"/>
            <a:ext cx="386256" cy="0"/>
          </a:xfrm>
          <a:prstGeom prst="straightConnector1">
            <a:avLst/>
          </a:prstGeom>
          <a:noFill/>
          <a:ln w="57150" cap="flat">
            <a:solidFill>
              <a:srgbClr val="2F3DF1"/>
            </a:solidFill>
            <a:prstDash val="solid"/>
            <a:miter/>
            <a:tailEnd type="arrow"/>
          </a:ln>
        </p:spPr>
      </p:cxnSp>
      <p:sp>
        <p:nvSpPr>
          <p:cNvPr id="11" name="Title 1">
            <a:extLst>
              <a:ext uri="{FF2B5EF4-FFF2-40B4-BE49-F238E27FC236}">
                <a16:creationId xmlns:a16="http://schemas.microsoft.com/office/drawing/2014/main" id="{2BE6A828-398F-3ABE-FBC2-7B0847588E50}"/>
              </a:ext>
            </a:extLst>
          </p:cNvPr>
          <p:cNvSpPr txBox="1"/>
          <p:nvPr/>
        </p:nvSpPr>
        <p:spPr>
          <a:xfrm>
            <a:off x="7086001" y="3981690"/>
            <a:ext cx="1219846"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2" name="Title 1">
            <a:extLst>
              <a:ext uri="{FF2B5EF4-FFF2-40B4-BE49-F238E27FC236}">
                <a16:creationId xmlns:a16="http://schemas.microsoft.com/office/drawing/2014/main" id="{60E00B7E-E795-9B34-FBC2-5BA0E8DBC503}"/>
              </a:ext>
            </a:extLst>
          </p:cNvPr>
          <p:cNvSpPr txBox="1"/>
          <p:nvPr/>
        </p:nvSpPr>
        <p:spPr>
          <a:xfrm>
            <a:off x="3861787" y="3956888"/>
            <a:ext cx="1219846" cy="451943"/>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3" name="Title 1">
            <a:extLst>
              <a:ext uri="{FF2B5EF4-FFF2-40B4-BE49-F238E27FC236}">
                <a16:creationId xmlns:a16="http://schemas.microsoft.com/office/drawing/2014/main" id="{5A2E92DB-2CDD-40CD-80E8-5F0BAC40109F}"/>
              </a:ext>
            </a:extLst>
          </p:cNvPr>
          <p:cNvSpPr txBox="1"/>
          <p:nvPr/>
        </p:nvSpPr>
        <p:spPr>
          <a:xfrm>
            <a:off x="2618590" y="4560055"/>
            <a:ext cx="1136515" cy="45241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a:solidFill>
                  <a:srgbClr val="4472C4"/>
                </a:solidFill>
                <a:latin typeface="Calibri Light"/>
              </a:rPr>
              <a:t>health</a:t>
            </a:r>
          </a:p>
        </p:txBody>
      </p:sp>
      <p:sp>
        <p:nvSpPr>
          <p:cNvPr id="14" name="Title 1">
            <a:extLst>
              <a:ext uri="{FF2B5EF4-FFF2-40B4-BE49-F238E27FC236}">
                <a16:creationId xmlns:a16="http://schemas.microsoft.com/office/drawing/2014/main" id="{32705F45-5DFC-AFE4-462F-D4D013D90823}"/>
              </a:ext>
            </a:extLst>
          </p:cNvPr>
          <p:cNvSpPr txBox="1"/>
          <p:nvPr/>
        </p:nvSpPr>
        <p:spPr>
          <a:xfrm>
            <a:off x="2563040" y="4868255"/>
            <a:ext cx="968041" cy="42488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sp>
        <p:nvSpPr>
          <p:cNvPr id="15" name="Title 1">
            <a:extLst>
              <a:ext uri="{FF2B5EF4-FFF2-40B4-BE49-F238E27FC236}">
                <a16:creationId xmlns:a16="http://schemas.microsoft.com/office/drawing/2014/main" id="{A6ED7481-FC1E-8556-3401-95DB49217D55}"/>
              </a:ext>
            </a:extLst>
          </p:cNvPr>
          <p:cNvSpPr txBox="1"/>
          <p:nvPr/>
        </p:nvSpPr>
        <p:spPr>
          <a:xfrm>
            <a:off x="7544608" y="4306066"/>
            <a:ext cx="1119109"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cxnSp>
        <p:nvCxnSpPr>
          <p:cNvPr id="16" name="Straight Arrow Connector 26">
            <a:extLst>
              <a:ext uri="{FF2B5EF4-FFF2-40B4-BE49-F238E27FC236}">
                <a16:creationId xmlns:a16="http://schemas.microsoft.com/office/drawing/2014/main" id="{D8D6A17D-F2BF-E3FA-84EA-B60C9B85C139}"/>
              </a:ext>
            </a:extLst>
          </p:cNvPr>
          <p:cNvCxnSpPr/>
          <p:nvPr/>
        </p:nvCxnSpPr>
        <p:spPr>
          <a:xfrm flipH="1">
            <a:off x="1918005" y="4443647"/>
            <a:ext cx="338326" cy="0"/>
          </a:xfrm>
          <a:prstGeom prst="straightConnector1">
            <a:avLst/>
          </a:prstGeom>
          <a:noFill/>
          <a:ln w="57150" cap="flat">
            <a:solidFill>
              <a:srgbClr val="2F3DF1"/>
            </a:solidFill>
            <a:prstDash val="solid"/>
            <a:miter/>
            <a:tailEnd type="arrow"/>
          </a:ln>
        </p:spPr>
      </p:cxnSp>
      <p:sp>
        <p:nvSpPr>
          <p:cNvPr id="17" name="Title 1">
            <a:extLst>
              <a:ext uri="{FF2B5EF4-FFF2-40B4-BE49-F238E27FC236}">
                <a16:creationId xmlns:a16="http://schemas.microsoft.com/office/drawing/2014/main" id="{82CCAA4F-C811-6B76-DE46-B0A27C12A73C}"/>
              </a:ext>
            </a:extLst>
          </p:cNvPr>
          <p:cNvSpPr txBox="1"/>
          <p:nvPr/>
        </p:nvSpPr>
        <p:spPr>
          <a:xfrm>
            <a:off x="2237909" y="4271067"/>
            <a:ext cx="526235" cy="39251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a:t>
            </a:r>
          </a:p>
        </p:txBody>
      </p:sp>
      <p:sp>
        <p:nvSpPr>
          <p:cNvPr id="18" name="Title 1">
            <a:extLst>
              <a:ext uri="{FF2B5EF4-FFF2-40B4-BE49-F238E27FC236}">
                <a16:creationId xmlns:a16="http://schemas.microsoft.com/office/drawing/2014/main" id="{1A1C18DB-1191-72E5-3B95-3A575E0355C5}"/>
              </a:ext>
            </a:extLst>
          </p:cNvPr>
          <p:cNvSpPr txBox="1"/>
          <p:nvPr/>
        </p:nvSpPr>
        <p:spPr>
          <a:xfrm>
            <a:off x="3755105" y="5131147"/>
            <a:ext cx="2529948" cy="35867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biotech/vaccines</a:t>
            </a:r>
          </a:p>
        </p:txBody>
      </p:sp>
      <p:pic>
        <p:nvPicPr>
          <p:cNvPr id="19" name="Picture 1" descr="Logo&#10;&#10;Description automatically generated with medium confidence">
            <a:extLst>
              <a:ext uri="{FF2B5EF4-FFF2-40B4-BE49-F238E27FC236}">
                <a16:creationId xmlns:a16="http://schemas.microsoft.com/office/drawing/2014/main" id="{1BAA28C9-579B-A2A5-4B95-944CF923F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631" y="1185272"/>
            <a:ext cx="4766194" cy="1456958"/>
          </a:xfrm>
          <a:prstGeom prst="rect">
            <a:avLst/>
          </a:prstGeom>
          <a:noFill/>
          <a:ln w="9528" cap="flat">
            <a:solidFill>
              <a:srgbClr val="000000"/>
            </a:solidFill>
            <a:prstDash val="solid"/>
            <a:miter/>
          </a:ln>
        </p:spPr>
      </p:pic>
      <p:sp>
        <p:nvSpPr>
          <p:cNvPr id="20" name="TextBox 19">
            <a:extLst>
              <a:ext uri="{FF2B5EF4-FFF2-40B4-BE49-F238E27FC236}">
                <a16:creationId xmlns:a16="http://schemas.microsoft.com/office/drawing/2014/main" id="{7BD242D4-AC7E-5608-8CB7-88EEA7CFC4E0}"/>
              </a:ext>
            </a:extLst>
          </p:cNvPr>
          <p:cNvSpPr txBox="1"/>
          <p:nvPr/>
        </p:nvSpPr>
        <p:spPr>
          <a:xfrm rot="10800000" flipV="1">
            <a:off x="434302" y="598600"/>
            <a:ext cx="8743387" cy="43858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ea typeface="Calibri" panose="020F0502020204030204" pitchFamily="34" charset="0"/>
                <a:cs typeface="Calibri" panose="020F0502020204030204" pitchFamily="34" charset="0"/>
              </a:rPr>
              <a:t>Here are some of the main funders of the CDC Foundation:</a:t>
            </a:r>
          </a:p>
        </p:txBody>
      </p:sp>
      <p:sp>
        <p:nvSpPr>
          <p:cNvPr id="22" name="TextBox 5">
            <a:extLst>
              <a:ext uri="{FF2B5EF4-FFF2-40B4-BE49-F238E27FC236}">
                <a16:creationId xmlns:a16="http://schemas.microsoft.com/office/drawing/2014/main" id="{893E83C3-F740-84E2-76C9-380268BBB164}"/>
              </a:ext>
            </a:extLst>
          </p:cNvPr>
          <p:cNvSpPr txBox="1"/>
          <p:nvPr/>
        </p:nvSpPr>
        <p:spPr>
          <a:xfrm>
            <a:off x="506368" y="5814197"/>
            <a:ext cx="8535819" cy="707886"/>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b="1" dirty="0">
                <a:ea typeface="Calibri" panose="020F0502020204030204" pitchFamily="34" charset="0"/>
                <a:cs typeface="Calibri" panose="020F0502020204030204" pitchFamily="34" charset="0"/>
              </a:rPr>
              <a:t>Hat Tip “The COVID Blog:  </a:t>
            </a:r>
            <a:r>
              <a:rPr lang="en-US" sz="1400" dirty="0">
                <a:solidFill>
                  <a:srgbClr val="000000"/>
                </a:solidFill>
                <a:hlinkClick r:id="rId6"/>
              </a:rPr>
              <a:t>https://thecovidblog.com/2021/03/23/cdc-foundation-is-not-a-government-entity-has-many-conflicts-of-interest/</a:t>
            </a:r>
            <a:endParaRPr lang="en-US" sz="1400" dirty="0">
              <a:solidFill>
                <a:srgbClr val="000000"/>
              </a:solidFill>
            </a:endParaRPr>
          </a:p>
          <a:p>
            <a:pPr defTabSz="685800">
              <a:defRPr sz="1800" b="0" i="0" u="none" strike="noStrike" kern="0" cap="none" spc="0" baseline="0">
                <a:solidFill>
                  <a:srgbClr val="000000"/>
                </a:solidFill>
                <a:uFillTx/>
              </a:defRPr>
            </a:pPr>
            <a:endParaRPr lang="en-US" sz="135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56A5557-E057-12EE-FFAD-1590B29E6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9214" y="1710845"/>
            <a:ext cx="3511241" cy="1883412"/>
          </a:xfrm>
          <a:prstGeom prst="rect">
            <a:avLst/>
          </a:prstGeom>
          <a:noFill/>
          <a:ln cap="flat">
            <a:noFill/>
          </a:ln>
        </p:spPr>
      </p:pic>
      <p:pic>
        <p:nvPicPr>
          <p:cNvPr id="3" name="Picture 4" descr="Graphical user interface, text, application&#10;&#10;Description automatically generated">
            <a:extLst>
              <a:ext uri="{FF2B5EF4-FFF2-40B4-BE49-F238E27FC236}">
                <a16:creationId xmlns:a16="http://schemas.microsoft.com/office/drawing/2014/main" id="{D679C4D4-8BA4-DC00-A7F2-F3BB9F73E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585" y="1741068"/>
            <a:ext cx="2647119" cy="2292101"/>
          </a:xfrm>
          <a:prstGeom prst="rect">
            <a:avLst/>
          </a:prstGeom>
          <a:noFill/>
          <a:ln w="9528" cap="flat">
            <a:solidFill>
              <a:srgbClr val="000000"/>
            </a:solidFill>
            <a:prstDash val="solid"/>
            <a:miter/>
          </a:ln>
        </p:spPr>
      </p:pic>
      <p:pic>
        <p:nvPicPr>
          <p:cNvPr id="4" name="Picture 6" descr="Graphical user interface, application&#10;&#10;Description automatically generated">
            <a:extLst>
              <a:ext uri="{FF2B5EF4-FFF2-40B4-BE49-F238E27FC236}">
                <a16:creationId xmlns:a16="http://schemas.microsoft.com/office/drawing/2014/main" id="{23E336EE-1433-6E75-9872-57F089DB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214" y="3594250"/>
            <a:ext cx="3223191" cy="1344689"/>
          </a:xfrm>
          <a:prstGeom prst="rect">
            <a:avLst/>
          </a:prstGeom>
          <a:noFill/>
          <a:ln cap="flat">
            <a:noFill/>
          </a:ln>
        </p:spPr>
      </p:pic>
      <p:pic>
        <p:nvPicPr>
          <p:cNvPr id="5" name="Picture 8" descr="Graphical user interface, text, application, chat or text message&#10;&#10;Description automatically generated">
            <a:extLst>
              <a:ext uri="{FF2B5EF4-FFF2-40B4-BE49-F238E27FC236}">
                <a16:creationId xmlns:a16="http://schemas.microsoft.com/office/drawing/2014/main" id="{29833165-01FA-601F-54FE-7541A790BA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5789" y="4063398"/>
            <a:ext cx="2751793" cy="1793391"/>
          </a:xfrm>
          <a:prstGeom prst="rect">
            <a:avLst/>
          </a:prstGeom>
          <a:noFill/>
          <a:ln cap="flat">
            <a:noFill/>
          </a:ln>
        </p:spPr>
      </p:pic>
      <p:pic>
        <p:nvPicPr>
          <p:cNvPr id="6" name="Picture 10" descr="A red background with white text&#10;&#10;Description automatically generated with medium confidence">
            <a:extLst>
              <a:ext uri="{FF2B5EF4-FFF2-40B4-BE49-F238E27FC236}">
                <a16:creationId xmlns:a16="http://schemas.microsoft.com/office/drawing/2014/main" id="{1A8816E7-64BC-6271-D600-C2DCD7315A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5247" y="4602877"/>
            <a:ext cx="1052045" cy="250488"/>
          </a:xfrm>
          <a:prstGeom prst="rect">
            <a:avLst/>
          </a:prstGeom>
          <a:noFill/>
          <a:ln cap="flat">
            <a:noFill/>
          </a:ln>
        </p:spPr>
      </p:pic>
      <p:pic>
        <p:nvPicPr>
          <p:cNvPr id="7" name="Picture 12" descr="Text&#10;&#10;Description automatically generated">
            <a:extLst>
              <a:ext uri="{FF2B5EF4-FFF2-40B4-BE49-F238E27FC236}">
                <a16:creationId xmlns:a16="http://schemas.microsoft.com/office/drawing/2014/main" id="{E40AB1C5-1A9D-F512-FAA6-A35F3952B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5247" y="5018273"/>
            <a:ext cx="3511241" cy="79311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2EE0907-8797-F74A-5E96-61048F0D004F}"/>
              </a:ext>
            </a:extLst>
          </p:cNvPr>
          <p:cNvSpPr txBox="1"/>
          <p:nvPr/>
        </p:nvSpPr>
        <p:spPr>
          <a:xfrm>
            <a:off x="317823" y="964503"/>
            <a:ext cx="8409163" cy="660768"/>
          </a:xfrm>
          <a:prstGeom prst="rect">
            <a:avLst/>
          </a:prstGeom>
          <a:noFill/>
          <a:ln cap="flat">
            <a:noFill/>
          </a:ln>
        </p:spPr>
        <p:txBody>
          <a:bodyPr vert="horz" wrap="square" lIns="68580" tIns="34290" rIns="68580" bIns="34290" anchor="t" anchorCtr="0" compatLnSpc="1">
            <a:normAutofit/>
          </a:bodyPr>
          <a:lstStyle/>
          <a:p>
            <a:pPr defTabSz="685800">
              <a:lnSpc>
                <a:spcPct val="90000"/>
              </a:lnSpc>
              <a:defRPr sz="1700" b="0" i="0" u="none" strike="noStrike" kern="0" cap="none" spc="0" baseline="0">
                <a:solidFill>
                  <a:srgbClr val="000000"/>
                </a:solidFill>
                <a:uFillTx/>
              </a:defRPr>
            </a:pPr>
            <a:r>
              <a:rPr lang="en-US" sz="2400" b="1" dirty="0">
                <a:solidFill>
                  <a:srgbClr val="4472C4"/>
                </a:solidFill>
                <a:latin typeface="+mj-lt"/>
              </a:rPr>
              <a:t>The Revolving Door Between Government &amp; Big Pharma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9BE85B8-D4DE-D9E9-5819-2278AA33E812}"/>
              </a:ext>
            </a:extLst>
          </p:cNvPr>
          <p:cNvSpPr txBox="1"/>
          <p:nvPr/>
        </p:nvSpPr>
        <p:spPr>
          <a:xfrm>
            <a:off x="474562" y="646052"/>
            <a:ext cx="8414794"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What about the Food and Drug Administration?</a:t>
            </a:r>
          </a:p>
        </p:txBody>
      </p:sp>
      <p:pic>
        <p:nvPicPr>
          <p:cNvPr id="4" name="Picture 3" descr="A sign board with a logo&#10;&#10;Description automatically generated with medium confidence">
            <a:extLst>
              <a:ext uri="{FF2B5EF4-FFF2-40B4-BE49-F238E27FC236}">
                <a16:creationId xmlns:a16="http://schemas.microsoft.com/office/drawing/2014/main" id="{4CA55027-0D1C-85B2-D6D4-282CE356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8656" y="1333381"/>
            <a:ext cx="5606687" cy="46215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amount of money in the us&#10;&#10;Description automatically generated">
            <a:extLst>
              <a:ext uri="{FF2B5EF4-FFF2-40B4-BE49-F238E27FC236}">
                <a16:creationId xmlns:a16="http://schemas.microsoft.com/office/drawing/2014/main" id="{F620F203-5ECB-6A52-3CA4-2DDA756E3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048" y="1566009"/>
            <a:ext cx="8447895" cy="4749155"/>
          </a:xfrm>
          <a:prstGeom prst="rect">
            <a:avLst/>
          </a:prstGeom>
          <a:ln>
            <a:solidFill>
              <a:schemeClr val="tx1"/>
            </a:solidFill>
          </a:ln>
        </p:spPr>
      </p:pic>
      <p:sp>
        <p:nvSpPr>
          <p:cNvPr id="4" name="TextBox 3">
            <a:extLst>
              <a:ext uri="{FF2B5EF4-FFF2-40B4-BE49-F238E27FC236}">
                <a16:creationId xmlns:a16="http://schemas.microsoft.com/office/drawing/2014/main" id="{D2B7E5BD-FB8F-72D3-5FA9-41FAC3E1E71B}"/>
              </a:ext>
            </a:extLst>
          </p:cNvPr>
          <p:cNvSpPr txBox="1"/>
          <p:nvPr/>
        </p:nvSpPr>
        <p:spPr>
          <a:xfrm rot="10800000" flipV="1">
            <a:off x="348051" y="6315164"/>
            <a:ext cx="5485590"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hlinkClick r:id="rId3"/>
              </a:rPr>
              <a:t>https://crsreports.congress.gov/product/pdf/R/R44576/13</a:t>
            </a:r>
            <a:endParaRPr lang="en-US" sz="1400" dirty="0"/>
          </a:p>
        </p:txBody>
      </p:sp>
      <p:sp>
        <p:nvSpPr>
          <p:cNvPr id="2" name="TextBox 1">
            <a:extLst>
              <a:ext uri="{FF2B5EF4-FFF2-40B4-BE49-F238E27FC236}">
                <a16:creationId xmlns:a16="http://schemas.microsoft.com/office/drawing/2014/main" id="{742851A5-A150-6514-D53B-3559D9B3B057}"/>
              </a:ext>
            </a:extLst>
          </p:cNvPr>
          <p:cNvSpPr txBox="1"/>
          <p:nvPr/>
        </p:nvSpPr>
        <p:spPr>
          <a:xfrm rot="10800000" flipV="1">
            <a:off x="348051" y="350291"/>
            <a:ext cx="8795951" cy="931024"/>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dirty="0">
                <a:latin typeface="+mj-lt"/>
              </a:rPr>
              <a:t>User fees now cover nearly half of the FDA operating budget. </a:t>
            </a:r>
          </a:p>
        </p:txBody>
      </p:sp>
    </p:spTree>
    <p:extLst>
      <p:ext uri="{BB962C8B-B14F-4D97-AF65-F5344CB8AC3E}">
        <p14:creationId xmlns:p14="http://schemas.microsoft.com/office/powerpoint/2010/main" val="383552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glass&#10;&#10;Description automatically generated with low confidence">
            <a:extLst>
              <a:ext uri="{FF2B5EF4-FFF2-40B4-BE49-F238E27FC236}">
                <a16:creationId xmlns:a16="http://schemas.microsoft.com/office/drawing/2014/main" id="{54F26FE7-007C-E67B-9E02-B95811F0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31" y="1950374"/>
            <a:ext cx="4467028" cy="2791889"/>
          </a:xfrm>
          <a:prstGeom prst="rect">
            <a:avLst/>
          </a:prstGeom>
          <a:noFill/>
          <a:ln cap="flat">
            <a:noFill/>
          </a:ln>
        </p:spPr>
      </p:pic>
      <p:sp>
        <p:nvSpPr>
          <p:cNvPr id="3" name="TextBox 4">
            <a:extLst>
              <a:ext uri="{FF2B5EF4-FFF2-40B4-BE49-F238E27FC236}">
                <a16:creationId xmlns:a16="http://schemas.microsoft.com/office/drawing/2014/main" id="{F111B849-083D-52C8-CD3D-D015285C4D8A}"/>
              </a:ext>
            </a:extLst>
          </p:cNvPr>
          <p:cNvSpPr txBox="1"/>
          <p:nvPr/>
        </p:nvSpPr>
        <p:spPr>
          <a:xfrm>
            <a:off x="266764" y="4783519"/>
            <a:ext cx="4762855"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4"/>
              </a:rPr>
              <a:t>https://www.projectveritas.com/news/fda-executive-officer-on-hidden-camera-reveals-future-covid-policy-biden/</a:t>
            </a:r>
            <a:endParaRPr lang="en-US" sz="1400" dirty="0">
              <a:solidFill>
                <a:srgbClr val="000000"/>
              </a:solidFill>
            </a:endParaRPr>
          </a:p>
        </p:txBody>
      </p:sp>
      <p:sp>
        <p:nvSpPr>
          <p:cNvPr id="4" name="TextBox 5">
            <a:extLst>
              <a:ext uri="{FF2B5EF4-FFF2-40B4-BE49-F238E27FC236}">
                <a16:creationId xmlns:a16="http://schemas.microsoft.com/office/drawing/2014/main" id="{254B1A69-DA71-8244-5D4D-D22659FEB140}"/>
              </a:ext>
            </a:extLst>
          </p:cNvPr>
          <p:cNvSpPr txBox="1"/>
          <p:nvPr/>
        </p:nvSpPr>
        <p:spPr>
          <a:xfrm>
            <a:off x="266764" y="382291"/>
            <a:ext cx="8391165" cy="1177245"/>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kern="0" dirty="0">
                <a:latin typeface="+mj-lt"/>
              </a:rPr>
              <a:t>According to this FDA executive, reviewers are under pressure to expedite approval of products from the companies that provide the most funding.</a:t>
            </a:r>
            <a:endParaRPr lang="en-US" sz="2400" dirty="0">
              <a:latin typeface="+mj-lt"/>
            </a:endParaRPr>
          </a:p>
        </p:txBody>
      </p:sp>
      <p:sp>
        <p:nvSpPr>
          <p:cNvPr id="5" name="TextBox 6">
            <a:extLst>
              <a:ext uri="{FF2B5EF4-FFF2-40B4-BE49-F238E27FC236}">
                <a16:creationId xmlns:a16="http://schemas.microsoft.com/office/drawing/2014/main" id="{54847A4E-F1B5-1A61-BFF4-73AB29AAEDA6}"/>
              </a:ext>
            </a:extLst>
          </p:cNvPr>
          <p:cNvSpPr txBox="1"/>
          <p:nvPr/>
        </p:nvSpPr>
        <p:spPr>
          <a:xfrm>
            <a:off x="5029619" y="1819893"/>
            <a:ext cx="3847682" cy="463973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The drug companies, the food companies, the vaccine companies, they pay us hundreds of millions of dollars per year to hire and keep reviewers to approve their products.</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Project Veritas: </a:t>
            </a:r>
            <a:r>
              <a:rPr lang="en-US" dirty="0">
                <a:solidFill>
                  <a:srgbClr val="000000"/>
                </a:solidFill>
              </a:rPr>
              <a:t>What happens if you speak out?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You’re not going to get to certain levels of government.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i="1" dirty="0">
                <a:solidFill>
                  <a:srgbClr val="000000"/>
                </a:solidFill>
              </a:rPr>
              <a:t>It’s better to stay quiet and accept it.</a:t>
            </a:r>
          </a:p>
          <a:p>
            <a:pPr algn="just" defTabSz="685800">
              <a:defRPr sz="1800" b="0" i="0" u="none" strike="noStrike" kern="0" cap="none" spc="0" baseline="0">
                <a:solidFill>
                  <a:srgbClr val="000000"/>
                </a:solidFill>
                <a:uFillTx/>
              </a:defRPr>
            </a:pPr>
            <a:endParaRPr lang="en-US" kern="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octor and a horse&#10;&#10;Description automatically generated">
            <a:extLst>
              <a:ext uri="{FF2B5EF4-FFF2-40B4-BE49-F238E27FC236}">
                <a16:creationId xmlns:a16="http://schemas.microsoft.com/office/drawing/2014/main" id="{2249112C-2554-9A04-8014-0C655B47E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6370" y="1038975"/>
            <a:ext cx="4969209" cy="5309923"/>
          </a:xfrm>
          <a:prstGeom prst="rect">
            <a:avLst/>
          </a:prstGeom>
          <a:ln>
            <a:solidFill>
              <a:schemeClr val="tx1"/>
            </a:solidFill>
          </a:ln>
        </p:spPr>
      </p:pic>
      <p:sp>
        <p:nvSpPr>
          <p:cNvPr id="6" name="TextBox 5">
            <a:extLst>
              <a:ext uri="{FF2B5EF4-FFF2-40B4-BE49-F238E27FC236}">
                <a16:creationId xmlns:a16="http://schemas.microsoft.com/office/drawing/2014/main" id="{B5CDE473-80D4-2B00-DF58-6A3503FB388B}"/>
              </a:ext>
            </a:extLst>
          </p:cNvPr>
          <p:cNvSpPr txBox="1"/>
          <p:nvPr/>
        </p:nvSpPr>
        <p:spPr>
          <a:xfrm>
            <a:off x="2166645" y="6348898"/>
            <a:ext cx="7653802" cy="523220"/>
          </a:xfrm>
          <a:prstGeom prst="rect">
            <a:avLst/>
          </a:prstGeom>
          <a:noFill/>
        </p:spPr>
        <p:txBody>
          <a:bodyPr wrap="square">
            <a:spAutoFit/>
          </a:bodyPr>
          <a:lstStyle/>
          <a:p>
            <a:r>
              <a:rPr lang="en-US" sz="1400" dirty="0">
                <a:hlinkClick r:id="rId3"/>
              </a:rPr>
              <a:t>https://twitter.com/i/web/status/1429050070243192839</a:t>
            </a:r>
            <a:endParaRPr lang="en-US" sz="1400" dirty="0"/>
          </a:p>
          <a:p>
            <a:endParaRPr lang="en-US" sz="1400" dirty="0"/>
          </a:p>
        </p:txBody>
      </p:sp>
      <p:sp>
        <p:nvSpPr>
          <p:cNvPr id="5" name="Title 1">
            <a:extLst>
              <a:ext uri="{FF2B5EF4-FFF2-40B4-BE49-F238E27FC236}">
                <a16:creationId xmlns:a16="http://schemas.microsoft.com/office/drawing/2014/main" id="{85DDDD8A-9197-237D-F6BA-2C4D219A8AF4}"/>
              </a:ext>
            </a:extLst>
          </p:cNvPr>
          <p:cNvSpPr txBox="1"/>
          <p:nvPr/>
        </p:nvSpPr>
        <p:spPr>
          <a:xfrm>
            <a:off x="328826" y="431800"/>
            <a:ext cx="8641048" cy="711126"/>
          </a:xfrm>
          <a:prstGeom prst="rect">
            <a:avLst/>
          </a:prstGeom>
          <a:noFill/>
          <a:ln cap="flat">
            <a:noFill/>
          </a:ln>
        </p:spPr>
        <p:txBody>
          <a:bodyPr vert="horz" wrap="square" lIns="68580" tIns="34290" rIns="68580" bIns="34290" anchor="t" anchorCtr="0" compatLnSpc="1">
            <a:normAutofit/>
          </a:bodyPr>
          <a:lstStyle/>
          <a:p>
            <a:pPr defTabSz="685800">
              <a:lnSpc>
                <a:spcPct val="80000"/>
              </a:lnSpc>
              <a:defRPr sz="1800" b="0" i="0" u="none" strike="noStrike" kern="0" cap="none" spc="0" baseline="0">
                <a:solidFill>
                  <a:srgbClr val="000000"/>
                </a:solidFill>
                <a:uFillTx/>
              </a:defRPr>
            </a:pPr>
            <a:r>
              <a:rPr lang="en-US" sz="2800" kern="0" dirty="0">
                <a:latin typeface="+mj-lt"/>
              </a:rPr>
              <a:t>This anti-ivermectin tweet was posted by the FDA</a:t>
            </a:r>
            <a:r>
              <a:rPr lang="en-US" sz="2800" b="1" kern="0" dirty="0">
                <a:solidFill>
                  <a:srgbClr val="4373B7"/>
                </a:solidFill>
                <a:latin typeface="+mj-lt"/>
              </a:rPr>
              <a:t>. </a:t>
            </a:r>
            <a:endParaRPr lang="en-US" sz="2800" b="1" dirty="0">
              <a:solidFill>
                <a:srgbClr val="4373B7"/>
              </a:solidFill>
              <a:latin typeface="+mj-lt"/>
            </a:endParaRPr>
          </a:p>
        </p:txBody>
      </p:sp>
    </p:spTree>
    <p:extLst>
      <p:ext uri="{BB962C8B-B14F-4D97-AF65-F5344CB8AC3E}">
        <p14:creationId xmlns:p14="http://schemas.microsoft.com/office/powerpoint/2010/main" val="137527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AF3185B2-7602-95C7-B977-F2E6B6D5A7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368" y="4379148"/>
            <a:ext cx="5624582" cy="1572593"/>
          </a:xfrm>
          <a:prstGeom prst="rect">
            <a:avLst/>
          </a:prstGeom>
          <a:noFill/>
          <a:ln w="9528" cap="flat">
            <a:solidFill>
              <a:srgbClr val="000000"/>
            </a:solidFill>
            <a:prstDash val="solid"/>
            <a:miter/>
          </a:ln>
        </p:spPr>
      </p:pic>
      <p:sp>
        <p:nvSpPr>
          <p:cNvPr id="3" name="TextBox 4">
            <a:extLst>
              <a:ext uri="{FF2B5EF4-FFF2-40B4-BE49-F238E27FC236}">
                <a16:creationId xmlns:a16="http://schemas.microsoft.com/office/drawing/2014/main" id="{E79DE8BA-C279-F789-4E07-49935C77EE16}"/>
              </a:ext>
            </a:extLst>
          </p:cNvPr>
          <p:cNvSpPr txBox="1"/>
          <p:nvPr/>
        </p:nvSpPr>
        <p:spPr>
          <a:xfrm>
            <a:off x="269147" y="1716540"/>
            <a:ext cx="7015231" cy="68480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000" dirty="0">
                <a:latin typeface="+mj-lt"/>
              </a:rPr>
              <a:t>Ivermectin is also on the WHO’s list of essential medicines (mainly for treating parasites)</a:t>
            </a:r>
            <a:r>
              <a:rPr lang="en-US" sz="2000" dirty="0">
                <a:latin typeface="Calibri"/>
              </a:rPr>
              <a:t>.</a:t>
            </a:r>
          </a:p>
        </p:txBody>
      </p:sp>
      <p:pic>
        <p:nvPicPr>
          <p:cNvPr id="4" name="Picture 5" descr="Graphical user interface, text, application&#10;&#10;Description automatically generated">
            <a:extLst>
              <a:ext uri="{FF2B5EF4-FFF2-40B4-BE49-F238E27FC236}">
                <a16:creationId xmlns:a16="http://schemas.microsoft.com/office/drawing/2014/main" id="{D2F55205-009E-104D-9438-BBE837012B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68" y="2478852"/>
            <a:ext cx="5624582" cy="1822787"/>
          </a:xfrm>
          <a:prstGeom prst="rect">
            <a:avLst/>
          </a:prstGeom>
          <a:noFill/>
          <a:ln w="9528" cap="flat">
            <a:solidFill>
              <a:srgbClr val="000000"/>
            </a:solidFill>
            <a:prstDash val="solid"/>
            <a:miter/>
          </a:ln>
        </p:spPr>
      </p:pic>
      <p:pic>
        <p:nvPicPr>
          <p:cNvPr id="5" name="Picture 7" descr="A person holding a plaque&#10;&#10;Description automatically generated with medium confidence">
            <a:extLst>
              <a:ext uri="{FF2B5EF4-FFF2-40B4-BE49-F238E27FC236}">
                <a16:creationId xmlns:a16="http://schemas.microsoft.com/office/drawing/2014/main" id="{6F315996-CFEE-56B2-6962-59E7CDA9A5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545" y="2478852"/>
            <a:ext cx="2325995" cy="3481746"/>
          </a:xfrm>
          <a:prstGeom prst="rect">
            <a:avLst/>
          </a:prstGeom>
          <a:noFill/>
          <a:ln cap="flat">
            <a:noFill/>
          </a:ln>
        </p:spPr>
      </p:pic>
      <p:sp>
        <p:nvSpPr>
          <p:cNvPr id="6" name="TextBox 4">
            <a:extLst>
              <a:ext uri="{FF2B5EF4-FFF2-40B4-BE49-F238E27FC236}">
                <a16:creationId xmlns:a16="http://schemas.microsoft.com/office/drawing/2014/main" id="{B4816E47-3AC4-2536-6682-A0F0F7F40E8D}"/>
              </a:ext>
            </a:extLst>
          </p:cNvPr>
          <p:cNvSpPr txBox="1"/>
          <p:nvPr/>
        </p:nvSpPr>
        <p:spPr>
          <a:xfrm>
            <a:off x="269147" y="243224"/>
            <a:ext cx="7893802"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kern="0" dirty="0">
                <a:latin typeface="+mj-lt"/>
              </a:rPr>
              <a:t>The efficacy of ivermectin for treating coronaviruses is debatable, but just for the record:</a:t>
            </a:r>
            <a:endParaRPr lang="en-US" sz="2400" dirty="0">
              <a:latin typeface="+mj-lt"/>
            </a:endParaRPr>
          </a:p>
        </p:txBody>
      </p:sp>
      <p:sp>
        <p:nvSpPr>
          <p:cNvPr id="7" name="TextBox 4">
            <a:extLst>
              <a:ext uri="{FF2B5EF4-FFF2-40B4-BE49-F238E27FC236}">
                <a16:creationId xmlns:a16="http://schemas.microsoft.com/office/drawing/2014/main" id="{A2EDEF59-03F3-EF31-3813-3790CE574929}"/>
              </a:ext>
            </a:extLst>
          </p:cNvPr>
          <p:cNvSpPr txBox="1"/>
          <p:nvPr/>
        </p:nvSpPr>
        <p:spPr>
          <a:xfrm>
            <a:off x="269147" y="1076315"/>
            <a:ext cx="7107699" cy="68480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000" kern="0" dirty="0">
                <a:latin typeface="+mj-lt"/>
              </a:rPr>
              <a:t>Satoshi </a:t>
            </a:r>
            <a:r>
              <a:rPr lang="en-US" sz="2000" kern="0" dirty="0" err="1">
                <a:latin typeface="+mj-lt"/>
              </a:rPr>
              <a:t>Omura</a:t>
            </a:r>
            <a:r>
              <a:rPr lang="en-US" sz="2000" kern="0" dirty="0">
                <a:latin typeface="+mj-lt"/>
              </a:rPr>
              <a:t> won a Nobel in 2015 for his discovery of ivermectin.</a:t>
            </a:r>
            <a:endParaRPr lang="en-US" sz="2000" dirty="0">
              <a:latin typeface="+mj-lt"/>
            </a:endParaRPr>
          </a:p>
        </p:txBody>
      </p:sp>
      <p:pic>
        <p:nvPicPr>
          <p:cNvPr id="11" name="Picture 10" descr="A structure of a molecule&#10;&#10;Description automatically generated">
            <a:extLst>
              <a:ext uri="{FF2B5EF4-FFF2-40B4-BE49-F238E27FC236}">
                <a16:creationId xmlns:a16="http://schemas.microsoft.com/office/drawing/2014/main" id="{A8C78240-3E73-DAAB-0BA5-049062AE20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7066371" y="444896"/>
            <a:ext cx="1568193" cy="1341401"/>
          </a:xfrm>
          <a:prstGeom prst="rect">
            <a:avLst/>
          </a:prstGeom>
        </p:spPr>
      </p:pic>
      <p:sp>
        <p:nvSpPr>
          <p:cNvPr id="8" name="TextBox 4">
            <a:extLst>
              <a:ext uri="{FF2B5EF4-FFF2-40B4-BE49-F238E27FC236}">
                <a16:creationId xmlns:a16="http://schemas.microsoft.com/office/drawing/2014/main" id="{8BE8253B-F2E0-EC97-10F2-EB5966DC96DD}"/>
              </a:ext>
            </a:extLst>
          </p:cNvPr>
          <p:cNvSpPr txBox="1"/>
          <p:nvPr/>
        </p:nvSpPr>
        <p:spPr>
          <a:xfrm>
            <a:off x="269147" y="6036077"/>
            <a:ext cx="8972396" cy="377026"/>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000" b="1" dirty="0">
                <a:latin typeface="+mj-lt"/>
              </a:rPr>
              <a:t>Disclaimer: This is not medical advice! Always consult your doctor.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FC027A-2A57-AF27-F192-6C7D635E652D}"/>
              </a:ext>
            </a:extLst>
          </p:cNvPr>
          <p:cNvSpPr txBox="1"/>
          <p:nvPr/>
        </p:nvSpPr>
        <p:spPr>
          <a:xfrm>
            <a:off x="2641742" y="831251"/>
            <a:ext cx="3860513"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Who funds the WHO? </a:t>
            </a:r>
          </a:p>
        </p:txBody>
      </p:sp>
      <p:pic>
        <p:nvPicPr>
          <p:cNvPr id="3" name="Picture 5" descr="Logo&#10;&#10;Description automatically generated with low confidence">
            <a:extLst>
              <a:ext uri="{FF2B5EF4-FFF2-40B4-BE49-F238E27FC236}">
                <a16:creationId xmlns:a16="http://schemas.microsoft.com/office/drawing/2014/main" id="{2E6F9D37-F074-3A1E-2B1E-1F967AB24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441" y="1757226"/>
            <a:ext cx="7509116" cy="3003646"/>
          </a:xfrm>
          <a:prstGeom prst="rect">
            <a:avLst/>
          </a:prstGeom>
          <a:noFill/>
          <a:ln w="9528" cap="flat">
            <a:solidFill>
              <a:srgbClr val="000000"/>
            </a:solidFill>
            <a:prstDash val="solid"/>
            <a:miter/>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291FB7C-467C-B773-EEEE-0D08E7F61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25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1ADE353-8F0E-FF6B-EB60-4D455198BC43}"/>
              </a:ext>
            </a:extLst>
          </p:cNvPr>
          <p:cNvSpPr txBox="1">
            <a:spLocks/>
          </p:cNvSpPr>
          <p:nvPr/>
        </p:nvSpPr>
        <p:spPr>
          <a:xfrm>
            <a:off x="2087649" y="676257"/>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1. Scientific Fraud</a:t>
            </a:r>
          </a:p>
        </p:txBody>
      </p:sp>
      <p:sp>
        <p:nvSpPr>
          <p:cNvPr id="4" name="TextBox 3">
            <a:extLst>
              <a:ext uri="{FF2B5EF4-FFF2-40B4-BE49-F238E27FC236}">
                <a16:creationId xmlns:a16="http://schemas.microsoft.com/office/drawing/2014/main" id="{B784BFF5-516A-D537-F671-581BE4822269}"/>
              </a:ext>
            </a:extLst>
          </p:cNvPr>
          <p:cNvSpPr txBox="1"/>
          <p:nvPr/>
        </p:nvSpPr>
        <p:spPr>
          <a:xfrm>
            <a:off x="2087649" y="6181743"/>
            <a:ext cx="5929132" cy="307777"/>
          </a:xfrm>
          <a:prstGeom prst="rect">
            <a:avLst/>
          </a:prstGeom>
          <a:noFill/>
        </p:spPr>
        <p:txBody>
          <a:bodyPr wrap="square">
            <a:spAutoFit/>
          </a:bodyPr>
          <a:lstStyle/>
          <a:p>
            <a:r>
              <a:rPr lang="en-US" sz="1400" b="0" i="0" dirty="0">
                <a:solidFill>
                  <a:srgbClr val="666666"/>
                </a:solidFill>
                <a:effectLst/>
                <a:latin typeface="Helvetica Neue"/>
              </a:rPr>
              <a:t>Image generated by </a:t>
            </a:r>
            <a:r>
              <a:rPr lang="en-US" sz="1400" dirty="0">
                <a:hlinkClick r:id="rId3"/>
              </a:rPr>
              <a:t>Image Creator from Microsoft Bing</a:t>
            </a:r>
            <a:endParaRPr lang="en-US" sz="1400" dirty="0"/>
          </a:p>
        </p:txBody>
      </p:sp>
      <p:pic>
        <p:nvPicPr>
          <p:cNvPr id="5" name="Picture 4" descr="A cartoon character in a lab&#10;&#10;Description automatically generated">
            <a:extLst>
              <a:ext uri="{FF2B5EF4-FFF2-40B4-BE49-F238E27FC236}">
                <a16:creationId xmlns:a16="http://schemas.microsoft.com/office/drawing/2014/main" id="{686A28DF-6A64-3C3D-519B-4D2D76956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459" y="1476661"/>
            <a:ext cx="4705082" cy="4705082"/>
          </a:xfrm>
          <a:prstGeom prst="rect">
            <a:avLst/>
          </a:prstGeom>
        </p:spPr>
      </p:pic>
    </p:spTree>
    <p:extLst>
      <p:ext uri="{BB962C8B-B14F-4D97-AF65-F5344CB8AC3E}">
        <p14:creationId xmlns:p14="http://schemas.microsoft.com/office/powerpoint/2010/main" val="226357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D74434-E965-78F0-DA80-B388EB04EB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54A59B3B-CC55-31D7-4E1B-951D52B483D1}"/>
              </a:ext>
            </a:extLst>
          </p:cNvPr>
          <p:cNvSpPr txBox="1"/>
          <p:nvPr/>
        </p:nvSpPr>
        <p:spPr>
          <a:xfrm rot="10800000" flipV="1">
            <a:off x="1078783" y="5866189"/>
            <a:ext cx="7202188"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rPr>
              <a:t>The Gates Foundation is the (unofficial) top funder of the WHO. </a:t>
            </a:r>
          </a:p>
        </p:txBody>
      </p:sp>
    </p:spTree>
    <p:extLst>
      <p:ext uri="{BB962C8B-B14F-4D97-AF65-F5344CB8AC3E}">
        <p14:creationId xmlns:p14="http://schemas.microsoft.com/office/powerpoint/2010/main" val="3488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a:extLst>
              <a:ext uri="{FF2B5EF4-FFF2-40B4-BE49-F238E27FC236}">
                <a16:creationId xmlns:a16="http://schemas.microsoft.com/office/drawing/2014/main" id="{1FC6B0DB-1C5D-F745-8A58-01E270EB6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996" y="3754512"/>
            <a:ext cx="5322010" cy="1846228"/>
          </a:xfrm>
          <a:prstGeom prst="rect">
            <a:avLst/>
          </a:prstGeom>
          <a:solidFill>
            <a:schemeClr val="tx1"/>
          </a:solidFill>
          <a:ln>
            <a:solidFill>
              <a:schemeClr val="tx1"/>
            </a:solidFill>
          </a:ln>
        </p:spPr>
      </p:pic>
      <p:pic>
        <p:nvPicPr>
          <p:cNvPr id="10" name="Picture 9" descr="A screenshot of a website&#10;&#10;Description automatically generated">
            <a:extLst>
              <a:ext uri="{FF2B5EF4-FFF2-40B4-BE49-F238E27FC236}">
                <a16:creationId xmlns:a16="http://schemas.microsoft.com/office/drawing/2014/main" id="{21DAF77C-B39F-43A0-7A73-AFBDFC8E6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995" y="1618249"/>
            <a:ext cx="5322010" cy="2025274"/>
          </a:xfrm>
          <a:prstGeom prst="rect">
            <a:avLst/>
          </a:prstGeom>
          <a:solidFill>
            <a:schemeClr val="tx1"/>
          </a:solidFill>
          <a:ln>
            <a:solidFill>
              <a:schemeClr val="accent1"/>
            </a:solidFill>
          </a:ln>
        </p:spPr>
      </p:pic>
      <p:sp>
        <p:nvSpPr>
          <p:cNvPr id="11" name="TextBox 10">
            <a:extLst>
              <a:ext uri="{FF2B5EF4-FFF2-40B4-BE49-F238E27FC236}">
                <a16:creationId xmlns:a16="http://schemas.microsoft.com/office/drawing/2014/main" id="{ADC60EF5-9EEA-0A33-9246-E8AE696C32E9}"/>
              </a:ext>
            </a:extLst>
          </p:cNvPr>
          <p:cNvSpPr txBox="1"/>
          <p:nvPr/>
        </p:nvSpPr>
        <p:spPr>
          <a:xfrm>
            <a:off x="1818526" y="5866031"/>
            <a:ext cx="5860955" cy="276999"/>
          </a:xfrm>
          <a:prstGeom prst="rect">
            <a:avLst/>
          </a:prstGeom>
          <a:noFill/>
        </p:spPr>
        <p:txBody>
          <a:bodyPr wrap="square" rtlCol="0">
            <a:spAutoFit/>
          </a:bodyPr>
          <a:lstStyle/>
          <a:p>
            <a:r>
              <a:rPr lang="en-US" sz="1200" dirty="0">
                <a:hlinkClick r:id="rId4"/>
              </a:rPr>
              <a:t>https://www.pfizer.com/products/product-detail/pfizer-biontech-covid-19-vaccine</a:t>
            </a:r>
            <a:endParaRPr lang="en-US" sz="1200" dirty="0"/>
          </a:p>
        </p:txBody>
      </p:sp>
      <p:sp>
        <p:nvSpPr>
          <p:cNvPr id="12" name="TextBox 11">
            <a:extLst>
              <a:ext uri="{FF2B5EF4-FFF2-40B4-BE49-F238E27FC236}">
                <a16:creationId xmlns:a16="http://schemas.microsoft.com/office/drawing/2014/main" id="{A2FD0F88-4AB8-D1CB-F28B-1441DF9340F8}"/>
              </a:ext>
            </a:extLst>
          </p:cNvPr>
          <p:cNvSpPr txBox="1"/>
          <p:nvPr/>
        </p:nvSpPr>
        <p:spPr>
          <a:xfrm>
            <a:off x="1818526" y="6166278"/>
            <a:ext cx="5860955" cy="461665"/>
          </a:xfrm>
          <a:prstGeom prst="rect">
            <a:avLst/>
          </a:prstGeom>
          <a:noFill/>
        </p:spPr>
        <p:txBody>
          <a:bodyPr wrap="square" rtlCol="0">
            <a:spAutoFit/>
          </a:bodyPr>
          <a:lstStyle/>
          <a:p>
            <a:r>
              <a:rPr lang="en-US" sz="1200" dirty="0">
                <a:hlinkClick r:id="rId5"/>
              </a:rPr>
              <a:t>https://endpts.com/biontech-partners-with-bill-and-melinda-gates-foundation-scoring-55m-equity-investment-novartis-sells-china-unit/</a:t>
            </a:r>
            <a:endParaRPr lang="en-US" sz="1200" dirty="0"/>
          </a:p>
        </p:txBody>
      </p:sp>
      <p:sp>
        <p:nvSpPr>
          <p:cNvPr id="13" name="TextBox 12">
            <a:extLst>
              <a:ext uri="{FF2B5EF4-FFF2-40B4-BE49-F238E27FC236}">
                <a16:creationId xmlns:a16="http://schemas.microsoft.com/office/drawing/2014/main" id="{DAABCB2D-5801-C065-96E4-29BB8EC1AE31}"/>
              </a:ext>
            </a:extLst>
          </p:cNvPr>
          <p:cNvSpPr txBox="1"/>
          <p:nvPr/>
        </p:nvSpPr>
        <p:spPr>
          <a:xfrm rot="10800000" flipV="1">
            <a:off x="274831" y="409429"/>
            <a:ext cx="8594337" cy="1469633"/>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300" dirty="0">
                <a:ea typeface="Calibri" panose="020F0502020204030204" pitchFamily="34" charset="0"/>
                <a:cs typeface="Calibri" panose="020F0502020204030204" pitchFamily="34" charset="0"/>
              </a:rPr>
              <a:t>In 2019 Gates partnered with one of the main producers of mRNA vaccines, </a:t>
            </a:r>
            <a:r>
              <a:rPr lang="en-US" sz="2300" kern="0" dirty="0">
                <a:ea typeface="Calibri" panose="020F0502020204030204" pitchFamily="34" charset="0"/>
                <a:cs typeface="Calibri" panose="020F0502020204030204" pitchFamily="34" charset="0"/>
              </a:rPr>
              <a:t>so it was in their interest to finance influential institutions like the WHO and CDC.</a:t>
            </a:r>
          </a:p>
          <a:p>
            <a:pPr algn="just" defTabSz="685800">
              <a:defRPr sz="1800" b="0" i="0" u="none" strike="noStrike" kern="0" cap="none" spc="0" baseline="0">
                <a:solidFill>
                  <a:srgbClr val="000000"/>
                </a:solidFill>
                <a:uFillTx/>
              </a:defRPr>
            </a:pPr>
            <a:endParaRPr lang="en-US" sz="22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541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latin typeface="+mj-lt"/>
              </a:rPr>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latin typeface="+mj-lt"/>
              </a:rPr>
              <a:t>As you may recall, </a:t>
            </a:r>
            <a:r>
              <a:rPr lang="en-US" sz="2600" i="1" dirty="0">
                <a:latin typeface="+mj-lt"/>
              </a:rPr>
              <a:t>Contagion </a:t>
            </a:r>
            <a:r>
              <a:rPr lang="en-US" sz="2600" dirty="0">
                <a:latin typeface="+mj-lt"/>
              </a:rPr>
              <a:t>exalted the roles of the CDC and WHO. </a:t>
            </a:r>
          </a:p>
        </p:txBody>
      </p:sp>
    </p:spTree>
    <p:extLst>
      <p:ext uri="{BB962C8B-B14F-4D97-AF65-F5344CB8AC3E}">
        <p14:creationId xmlns:p14="http://schemas.microsoft.com/office/powerpoint/2010/main" val="1360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2C9B0-0F5C-2424-ED9A-F1C2C5FC51F6}"/>
              </a:ext>
            </a:extLst>
          </p:cNvPr>
          <p:cNvSpPr txBox="1"/>
          <p:nvPr/>
        </p:nvSpPr>
        <p:spPr>
          <a:xfrm>
            <a:off x="3884113" y="2412999"/>
            <a:ext cx="3225563" cy="415498"/>
          </a:xfrm>
          <a:prstGeom prst="rect">
            <a:avLst/>
          </a:prstGeom>
          <a:noFill/>
        </p:spPr>
        <p:txBody>
          <a:bodyPr wrap="none" rtlCol="0">
            <a:spAutoFit/>
          </a:bodyPr>
          <a:lstStyle/>
          <a:p>
            <a:r>
              <a:rPr lang="en-US" sz="2100" b="1" dirty="0"/>
              <a:t>The movie </a:t>
            </a:r>
            <a:r>
              <a:rPr lang="en-US" sz="2100" dirty="0"/>
              <a:t>“</a:t>
            </a:r>
            <a:r>
              <a:rPr lang="en-US" sz="2100" b="1" dirty="0"/>
              <a:t>Contagion” </a:t>
            </a:r>
            <a:endParaRPr lang="en-US" sz="2100" dirty="0"/>
          </a:p>
        </p:txBody>
      </p:sp>
      <p:sp>
        <p:nvSpPr>
          <p:cNvPr id="6" name="TextBox 5">
            <a:extLst>
              <a:ext uri="{FF2B5EF4-FFF2-40B4-BE49-F238E27FC236}">
                <a16:creationId xmlns:a16="http://schemas.microsoft.com/office/drawing/2014/main" id="{99ED72F2-A0EC-3FD8-735D-F1EFC5EEB9B0}"/>
              </a:ext>
            </a:extLst>
          </p:cNvPr>
          <p:cNvSpPr txBox="1"/>
          <p:nvPr/>
        </p:nvSpPr>
        <p:spPr>
          <a:xfrm>
            <a:off x="3191919" y="3687328"/>
            <a:ext cx="885179" cy="738664"/>
          </a:xfrm>
          <a:prstGeom prst="rect">
            <a:avLst/>
          </a:prstGeom>
          <a:noFill/>
        </p:spPr>
        <p:txBody>
          <a:bodyPr wrap="none" rtlCol="0">
            <a:spAutoFit/>
          </a:bodyPr>
          <a:lstStyle/>
          <a:p>
            <a:pPr algn="ctr"/>
            <a:r>
              <a:rPr lang="en-US" sz="2100" dirty="0"/>
              <a:t>Ian</a:t>
            </a:r>
          </a:p>
          <a:p>
            <a:pPr algn="ctr"/>
            <a:r>
              <a:rPr lang="en-US" sz="2100" dirty="0"/>
              <a:t>Lipkin</a:t>
            </a:r>
          </a:p>
        </p:txBody>
      </p:sp>
      <p:sp>
        <p:nvSpPr>
          <p:cNvPr id="7" name="TextBox 6">
            <a:extLst>
              <a:ext uri="{FF2B5EF4-FFF2-40B4-BE49-F238E27FC236}">
                <a16:creationId xmlns:a16="http://schemas.microsoft.com/office/drawing/2014/main" id="{F6EF6ED7-56A2-7010-6303-5C7BE2CCA0A6}"/>
              </a:ext>
            </a:extLst>
          </p:cNvPr>
          <p:cNvSpPr txBox="1"/>
          <p:nvPr/>
        </p:nvSpPr>
        <p:spPr>
          <a:xfrm>
            <a:off x="4019337" y="3737327"/>
            <a:ext cx="1050288" cy="738664"/>
          </a:xfrm>
          <a:prstGeom prst="rect">
            <a:avLst/>
          </a:prstGeom>
          <a:noFill/>
        </p:spPr>
        <p:txBody>
          <a:bodyPr wrap="none" rtlCol="0">
            <a:spAutoFit/>
          </a:bodyPr>
          <a:lstStyle/>
          <a:p>
            <a:pPr algn="ctr"/>
            <a:r>
              <a:rPr lang="en-US" sz="2100" dirty="0"/>
              <a:t>Nathan</a:t>
            </a:r>
          </a:p>
          <a:p>
            <a:pPr algn="ctr"/>
            <a:r>
              <a:rPr lang="en-US" sz="2100" dirty="0"/>
              <a:t>Wolfe</a:t>
            </a:r>
          </a:p>
        </p:txBody>
      </p:sp>
      <p:sp>
        <p:nvSpPr>
          <p:cNvPr id="8" name="TextBox 7">
            <a:extLst>
              <a:ext uri="{FF2B5EF4-FFF2-40B4-BE49-F238E27FC236}">
                <a16:creationId xmlns:a16="http://schemas.microsoft.com/office/drawing/2014/main" id="{A523897A-7D3E-04AC-197A-49EBCDCA9325}"/>
              </a:ext>
            </a:extLst>
          </p:cNvPr>
          <p:cNvSpPr txBox="1"/>
          <p:nvPr/>
        </p:nvSpPr>
        <p:spPr>
          <a:xfrm>
            <a:off x="5124021" y="3745117"/>
            <a:ext cx="1064715" cy="738664"/>
          </a:xfrm>
          <a:prstGeom prst="rect">
            <a:avLst/>
          </a:prstGeom>
          <a:noFill/>
        </p:spPr>
        <p:txBody>
          <a:bodyPr wrap="none" rtlCol="0">
            <a:spAutoFit/>
          </a:bodyPr>
          <a:lstStyle/>
          <a:p>
            <a:pPr algn="ctr"/>
            <a:r>
              <a:rPr lang="en-US" sz="2100" dirty="0"/>
              <a:t>Larry</a:t>
            </a:r>
          </a:p>
          <a:p>
            <a:pPr algn="ctr"/>
            <a:r>
              <a:rPr lang="en-US" sz="2100" dirty="0"/>
              <a:t>Brilliant</a:t>
            </a:r>
          </a:p>
        </p:txBody>
      </p:sp>
      <p:sp>
        <p:nvSpPr>
          <p:cNvPr id="9" name="TextBox 8">
            <a:extLst>
              <a:ext uri="{FF2B5EF4-FFF2-40B4-BE49-F238E27FC236}">
                <a16:creationId xmlns:a16="http://schemas.microsoft.com/office/drawing/2014/main" id="{FE5AE8A8-FAD5-3B8F-298C-22FA3710FEE6}"/>
              </a:ext>
            </a:extLst>
          </p:cNvPr>
          <p:cNvSpPr txBox="1"/>
          <p:nvPr/>
        </p:nvSpPr>
        <p:spPr>
          <a:xfrm>
            <a:off x="6132941" y="3738769"/>
            <a:ext cx="1023037" cy="738664"/>
          </a:xfrm>
          <a:prstGeom prst="rect">
            <a:avLst/>
          </a:prstGeom>
          <a:noFill/>
        </p:spPr>
        <p:txBody>
          <a:bodyPr wrap="none" rtlCol="0">
            <a:spAutoFit/>
          </a:bodyPr>
          <a:lstStyle/>
          <a:p>
            <a:pPr algn="ctr"/>
            <a:r>
              <a:rPr lang="en-US" sz="2100" dirty="0"/>
              <a:t>Laurie</a:t>
            </a:r>
          </a:p>
          <a:p>
            <a:pPr algn="ctr"/>
            <a:r>
              <a:rPr lang="en-US" sz="2100" dirty="0"/>
              <a:t>Garrett</a:t>
            </a:r>
          </a:p>
        </p:txBody>
      </p:sp>
      <p:sp>
        <p:nvSpPr>
          <p:cNvPr id="10" name="TextBox 9">
            <a:extLst>
              <a:ext uri="{FF2B5EF4-FFF2-40B4-BE49-F238E27FC236}">
                <a16:creationId xmlns:a16="http://schemas.microsoft.com/office/drawing/2014/main" id="{196BA1E6-295B-11A1-6CCA-87C93031F1A7}"/>
              </a:ext>
            </a:extLst>
          </p:cNvPr>
          <p:cNvSpPr txBox="1"/>
          <p:nvPr/>
        </p:nvSpPr>
        <p:spPr>
          <a:xfrm>
            <a:off x="4908247" y="5323337"/>
            <a:ext cx="1471878" cy="1061829"/>
          </a:xfrm>
          <a:prstGeom prst="rect">
            <a:avLst/>
          </a:prstGeom>
          <a:noFill/>
        </p:spPr>
        <p:txBody>
          <a:bodyPr wrap="none" rtlCol="0">
            <a:spAutoFit/>
          </a:bodyPr>
          <a:lstStyle/>
          <a:p>
            <a:pPr algn="ctr"/>
            <a:r>
              <a:rPr lang="en-US" sz="2100" b="1" dirty="0"/>
              <a:t>World</a:t>
            </a:r>
          </a:p>
          <a:p>
            <a:pPr algn="ctr"/>
            <a:r>
              <a:rPr lang="en-US" sz="2100" b="1" dirty="0"/>
              <a:t>Economic</a:t>
            </a:r>
          </a:p>
          <a:p>
            <a:pPr algn="ctr"/>
            <a:r>
              <a:rPr lang="en-US" sz="2100" b="1" dirty="0"/>
              <a:t>Forum</a:t>
            </a:r>
          </a:p>
        </p:txBody>
      </p:sp>
      <p:sp>
        <p:nvSpPr>
          <p:cNvPr id="11" name="TextBox 10">
            <a:extLst>
              <a:ext uri="{FF2B5EF4-FFF2-40B4-BE49-F238E27FC236}">
                <a16:creationId xmlns:a16="http://schemas.microsoft.com/office/drawing/2014/main" id="{7134D6C9-2C14-55BF-D201-A897BF5D5487}"/>
              </a:ext>
            </a:extLst>
          </p:cNvPr>
          <p:cNvSpPr txBox="1"/>
          <p:nvPr/>
        </p:nvSpPr>
        <p:spPr>
          <a:xfrm>
            <a:off x="2484266" y="5342580"/>
            <a:ext cx="1500732" cy="738664"/>
          </a:xfrm>
          <a:prstGeom prst="rect">
            <a:avLst/>
          </a:prstGeom>
          <a:noFill/>
        </p:spPr>
        <p:txBody>
          <a:bodyPr wrap="none" rtlCol="0">
            <a:spAutoFit/>
          </a:bodyPr>
          <a:lstStyle/>
          <a:p>
            <a:pPr algn="ctr"/>
            <a:r>
              <a:rPr lang="en-US" sz="2100" b="1" dirty="0" err="1"/>
              <a:t>EcoHealth</a:t>
            </a:r>
            <a:endParaRPr lang="en-US" sz="2100" b="1" dirty="0"/>
          </a:p>
          <a:p>
            <a:pPr algn="ctr"/>
            <a:r>
              <a:rPr lang="en-US" sz="2100" b="1" dirty="0"/>
              <a:t>Alliance</a:t>
            </a:r>
          </a:p>
        </p:txBody>
      </p:sp>
      <p:sp>
        <p:nvSpPr>
          <p:cNvPr id="12" name="TextBox 11">
            <a:extLst>
              <a:ext uri="{FF2B5EF4-FFF2-40B4-BE49-F238E27FC236}">
                <a16:creationId xmlns:a16="http://schemas.microsoft.com/office/drawing/2014/main" id="{A428490B-DA93-81F2-1B90-3E6AB079C4DC}"/>
              </a:ext>
            </a:extLst>
          </p:cNvPr>
          <p:cNvSpPr txBox="1"/>
          <p:nvPr/>
        </p:nvSpPr>
        <p:spPr>
          <a:xfrm>
            <a:off x="1789272" y="2905156"/>
            <a:ext cx="1654620" cy="738664"/>
          </a:xfrm>
          <a:prstGeom prst="rect">
            <a:avLst/>
          </a:prstGeom>
          <a:noFill/>
        </p:spPr>
        <p:txBody>
          <a:bodyPr wrap="none" rtlCol="0">
            <a:spAutoFit/>
          </a:bodyPr>
          <a:lstStyle/>
          <a:p>
            <a:r>
              <a:rPr lang="en-US" sz="2100" b="1" dirty="0"/>
              <a:t>Skoll</a:t>
            </a:r>
          </a:p>
          <a:p>
            <a:r>
              <a:rPr lang="en-US" sz="2100" b="1" dirty="0"/>
              <a:t>Foundation</a:t>
            </a:r>
          </a:p>
        </p:txBody>
      </p:sp>
      <p:cxnSp>
        <p:nvCxnSpPr>
          <p:cNvPr id="14" name="Straight Arrow Connector 13">
            <a:extLst>
              <a:ext uri="{FF2B5EF4-FFF2-40B4-BE49-F238E27FC236}">
                <a16:creationId xmlns:a16="http://schemas.microsoft.com/office/drawing/2014/main" id="{4F6CBFFE-1BB6-B38C-AFF6-F317CEB9F693}"/>
              </a:ext>
            </a:extLst>
          </p:cNvPr>
          <p:cNvCxnSpPr>
            <a:cxnSpLocks/>
          </p:cNvCxnSpPr>
          <p:nvPr/>
        </p:nvCxnSpPr>
        <p:spPr>
          <a:xfrm flipV="1">
            <a:off x="3790781" y="2860716"/>
            <a:ext cx="548588" cy="907853"/>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214FE97-1E3E-7995-3AC3-B06AC1CC5EBF}"/>
              </a:ext>
            </a:extLst>
          </p:cNvPr>
          <p:cNvCxnSpPr>
            <a:cxnSpLocks/>
          </p:cNvCxnSpPr>
          <p:nvPr/>
        </p:nvCxnSpPr>
        <p:spPr>
          <a:xfrm flipV="1">
            <a:off x="4607393" y="2871624"/>
            <a:ext cx="474437" cy="877009"/>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D8978B3-E9C1-9127-FD55-5EA2F550C680}"/>
              </a:ext>
            </a:extLst>
          </p:cNvPr>
          <p:cNvCxnSpPr>
            <a:cxnSpLocks/>
          </p:cNvCxnSpPr>
          <p:nvPr/>
        </p:nvCxnSpPr>
        <p:spPr>
          <a:xfrm flipV="1">
            <a:off x="5562305" y="2860715"/>
            <a:ext cx="0" cy="8844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34E02E4C-7C30-F992-464A-5F710E1B75C1}"/>
              </a:ext>
            </a:extLst>
          </p:cNvPr>
          <p:cNvCxnSpPr>
            <a:cxnSpLocks/>
          </p:cNvCxnSpPr>
          <p:nvPr/>
        </p:nvCxnSpPr>
        <p:spPr>
          <a:xfrm flipH="1" flipV="1">
            <a:off x="6033324" y="2872776"/>
            <a:ext cx="434602" cy="901951"/>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BE1BA09-CD45-4B23-CA80-07529B140A02}"/>
              </a:ext>
            </a:extLst>
          </p:cNvPr>
          <p:cNvCxnSpPr>
            <a:cxnSpLocks/>
          </p:cNvCxnSpPr>
          <p:nvPr/>
        </p:nvCxnSpPr>
        <p:spPr>
          <a:xfrm flipH="1">
            <a:off x="6074685" y="4463352"/>
            <a:ext cx="423382" cy="86482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1E014D1-4A22-970D-2576-1760D296DECD}"/>
              </a:ext>
            </a:extLst>
          </p:cNvPr>
          <p:cNvCxnSpPr>
            <a:cxnSpLocks/>
          </p:cNvCxnSpPr>
          <p:nvPr/>
        </p:nvCxnSpPr>
        <p:spPr>
          <a:xfrm>
            <a:off x="4649089" y="4457920"/>
            <a:ext cx="569855" cy="87419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51CA6A-974F-2804-6F76-A125A502153A}"/>
              </a:ext>
            </a:extLst>
          </p:cNvPr>
          <p:cNvCxnSpPr>
            <a:cxnSpLocks/>
          </p:cNvCxnSpPr>
          <p:nvPr/>
        </p:nvCxnSpPr>
        <p:spPr>
          <a:xfrm flipH="1">
            <a:off x="2891671" y="4457919"/>
            <a:ext cx="519722" cy="890028"/>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47B2A159-4224-417F-B060-4A8FA16578EF}"/>
              </a:ext>
            </a:extLst>
          </p:cNvPr>
          <p:cNvCxnSpPr>
            <a:cxnSpLocks/>
          </p:cNvCxnSpPr>
          <p:nvPr/>
        </p:nvCxnSpPr>
        <p:spPr>
          <a:xfrm>
            <a:off x="5593477" y="4448195"/>
            <a:ext cx="0" cy="87514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0C156C5F-95A4-B3DA-A961-CD966ABB31A9}"/>
              </a:ext>
            </a:extLst>
          </p:cNvPr>
          <p:cNvCxnSpPr>
            <a:cxnSpLocks/>
          </p:cNvCxnSpPr>
          <p:nvPr/>
        </p:nvCxnSpPr>
        <p:spPr>
          <a:xfrm flipH="1">
            <a:off x="3749839" y="4462265"/>
            <a:ext cx="524801" cy="9267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C1D20596-0EE6-DF9E-D336-92C88FDDE832}"/>
              </a:ext>
            </a:extLst>
          </p:cNvPr>
          <p:cNvSpPr txBox="1"/>
          <p:nvPr/>
        </p:nvSpPr>
        <p:spPr>
          <a:xfrm>
            <a:off x="2498010" y="2312599"/>
            <a:ext cx="774572" cy="323165"/>
          </a:xfrm>
          <a:prstGeom prst="rect">
            <a:avLst/>
          </a:prstGeom>
          <a:noFill/>
        </p:spPr>
        <p:txBody>
          <a:bodyPr wrap="none" rtlCol="0">
            <a:spAutoFit/>
          </a:bodyPr>
          <a:lstStyle/>
          <a:p>
            <a:pPr algn="ctr"/>
            <a:r>
              <a:rPr lang="en-US" sz="1500" i="1" dirty="0">
                <a:hlinkClick r:id="rId2"/>
              </a:rPr>
              <a:t>funded</a:t>
            </a:r>
            <a:endParaRPr lang="en-US" sz="1500" i="1" dirty="0"/>
          </a:p>
        </p:txBody>
      </p:sp>
      <p:sp>
        <p:nvSpPr>
          <p:cNvPr id="124" name="TextBox 123">
            <a:extLst>
              <a:ext uri="{FF2B5EF4-FFF2-40B4-BE49-F238E27FC236}">
                <a16:creationId xmlns:a16="http://schemas.microsoft.com/office/drawing/2014/main" id="{6B8DCADD-3A21-1F7A-1243-BA75812C5B2E}"/>
              </a:ext>
            </a:extLst>
          </p:cNvPr>
          <p:cNvSpPr txBox="1"/>
          <p:nvPr/>
        </p:nvSpPr>
        <p:spPr>
          <a:xfrm>
            <a:off x="2096520" y="4095020"/>
            <a:ext cx="774572" cy="323165"/>
          </a:xfrm>
          <a:prstGeom prst="rect">
            <a:avLst/>
          </a:prstGeom>
          <a:noFill/>
        </p:spPr>
        <p:txBody>
          <a:bodyPr wrap="none" rtlCol="0">
            <a:spAutoFit/>
          </a:bodyPr>
          <a:lstStyle/>
          <a:p>
            <a:pPr algn="ctr"/>
            <a:r>
              <a:rPr lang="en-US" sz="1500" i="1" dirty="0">
                <a:hlinkClick r:id="rId3"/>
              </a:rPr>
              <a:t>funded</a:t>
            </a:r>
            <a:endParaRPr lang="en-US" sz="1500" i="1" dirty="0"/>
          </a:p>
        </p:txBody>
      </p:sp>
      <p:sp>
        <p:nvSpPr>
          <p:cNvPr id="125" name="TextBox 124">
            <a:extLst>
              <a:ext uri="{FF2B5EF4-FFF2-40B4-BE49-F238E27FC236}">
                <a16:creationId xmlns:a16="http://schemas.microsoft.com/office/drawing/2014/main" id="{26792981-4751-EDF7-FDDE-3CAA14109339}"/>
              </a:ext>
            </a:extLst>
          </p:cNvPr>
          <p:cNvSpPr txBox="1"/>
          <p:nvPr/>
        </p:nvSpPr>
        <p:spPr>
          <a:xfrm>
            <a:off x="5127110" y="4592744"/>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127" name="TextBox 126">
            <a:extLst>
              <a:ext uri="{FF2B5EF4-FFF2-40B4-BE49-F238E27FC236}">
                <a16:creationId xmlns:a16="http://schemas.microsoft.com/office/drawing/2014/main" id="{7B8F116B-A012-53B6-7152-945D0618B258}"/>
              </a:ext>
            </a:extLst>
          </p:cNvPr>
          <p:cNvSpPr txBox="1"/>
          <p:nvPr/>
        </p:nvSpPr>
        <p:spPr>
          <a:xfrm>
            <a:off x="4464109" y="4457919"/>
            <a:ext cx="774572" cy="784830"/>
          </a:xfrm>
          <a:prstGeom prst="rect">
            <a:avLst/>
          </a:prstGeom>
          <a:noFill/>
        </p:spPr>
        <p:txBody>
          <a:bodyPr wrap="none" rtlCol="0">
            <a:spAutoFit/>
          </a:bodyPr>
          <a:lstStyle/>
          <a:p>
            <a:pPr algn="ctr"/>
            <a:r>
              <a:rPr lang="en-US" sz="1500" i="1" dirty="0">
                <a:hlinkClick r:id="" action="ppaction://noaction"/>
              </a:rPr>
              <a:t>young</a:t>
            </a:r>
          </a:p>
          <a:p>
            <a:pPr algn="ctr"/>
            <a:r>
              <a:rPr lang="en-US" sz="1500" i="1" dirty="0">
                <a:hlinkClick r:id="" action="ppaction://noaction"/>
              </a:rPr>
              <a:t>global</a:t>
            </a:r>
          </a:p>
          <a:p>
            <a:pPr algn="ctr"/>
            <a:r>
              <a:rPr lang="en-US" sz="1500" i="1" dirty="0">
                <a:hlinkClick r:id="" action="ppaction://noaction"/>
              </a:rPr>
              <a:t> leader</a:t>
            </a:r>
            <a:endParaRPr lang="en-US" sz="1500" i="1" dirty="0"/>
          </a:p>
        </p:txBody>
      </p:sp>
      <p:sp>
        <p:nvSpPr>
          <p:cNvPr id="5" name="TextBox 4">
            <a:extLst>
              <a:ext uri="{FF2B5EF4-FFF2-40B4-BE49-F238E27FC236}">
                <a16:creationId xmlns:a16="http://schemas.microsoft.com/office/drawing/2014/main" id="{CE64C26D-E209-6EC7-8DFE-A37246ECC94B}"/>
              </a:ext>
            </a:extLst>
          </p:cNvPr>
          <p:cNvSpPr txBox="1"/>
          <p:nvPr/>
        </p:nvSpPr>
        <p:spPr>
          <a:xfrm>
            <a:off x="5087008" y="3037065"/>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3" name="TextBox 12">
            <a:extLst>
              <a:ext uri="{FF2B5EF4-FFF2-40B4-BE49-F238E27FC236}">
                <a16:creationId xmlns:a16="http://schemas.microsoft.com/office/drawing/2014/main" id="{DF293959-5329-A6D2-92E3-105E31C55F58}"/>
              </a:ext>
            </a:extLst>
          </p:cNvPr>
          <p:cNvSpPr txBox="1"/>
          <p:nvPr/>
        </p:nvSpPr>
        <p:spPr>
          <a:xfrm>
            <a:off x="4308602" y="3013082"/>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5" name="TextBox 14">
            <a:extLst>
              <a:ext uri="{FF2B5EF4-FFF2-40B4-BE49-F238E27FC236}">
                <a16:creationId xmlns:a16="http://schemas.microsoft.com/office/drawing/2014/main" id="{8C1508F0-6D27-9B18-66CD-5ED1AE7F9BD4}"/>
              </a:ext>
            </a:extLst>
          </p:cNvPr>
          <p:cNvSpPr txBox="1"/>
          <p:nvPr/>
        </p:nvSpPr>
        <p:spPr>
          <a:xfrm>
            <a:off x="3612135" y="4562710"/>
            <a:ext cx="905879" cy="553998"/>
          </a:xfrm>
          <a:prstGeom prst="rect">
            <a:avLst/>
          </a:prstGeom>
          <a:noFill/>
        </p:spPr>
        <p:txBody>
          <a:bodyPr wrap="square">
            <a:spAutoFit/>
          </a:bodyPr>
          <a:lstStyle/>
          <a:p>
            <a:pPr algn="ctr"/>
            <a:r>
              <a:rPr lang="en-US" sz="1500" i="1" dirty="0">
                <a:hlinkClick r:id="" action="ppaction://noaction"/>
              </a:rPr>
              <a:t>editorial</a:t>
            </a:r>
          </a:p>
          <a:p>
            <a:pPr algn="ctr"/>
            <a:r>
              <a:rPr lang="en-US" sz="1500" i="1" dirty="0">
                <a:hlinkClick r:id="" action="ppaction://noaction"/>
              </a:rPr>
              <a:t>advisor</a:t>
            </a:r>
            <a:endParaRPr lang="en-US" sz="1500" i="1" dirty="0"/>
          </a:p>
        </p:txBody>
      </p:sp>
      <p:sp>
        <p:nvSpPr>
          <p:cNvPr id="16" name="TextBox 15">
            <a:extLst>
              <a:ext uri="{FF2B5EF4-FFF2-40B4-BE49-F238E27FC236}">
                <a16:creationId xmlns:a16="http://schemas.microsoft.com/office/drawing/2014/main" id="{72546A5D-04E0-2ECB-8016-2C7D7B89A008}"/>
              </a:ext>
            </a:extLst>
          </p:cNvPr>
          <p:cNvSpPr txBox="1"/>
          <p:nvPr/>
        </p:nvSpPr>
        <p:spPr>
          <a:xfrm>
            <a:off x="2723781" y="4632367"/>
            <a:ext cx="905879" cy="323165"/>
          </a:xfrm>
          <a:prstGeom prst="rect">
            <a:avLst/>
          </a:prstGeom>
          <a:noFill/>
        </p:spPr>
        <p:txBody>
          <a:bodyPr wrap="square">
            <a:spAutoFit/>
          </a:bodyPr>
          <a:lstStyle/>
          <a:p>
            <a:pPr algn="ctr"/>
            <a:r>
              <a:rPr lang="en-US" sz="1500" i="1" dirty="0">
                <a:hlinkClick r:id="rId4"/>
              </a:rPr>
              <a:t>partner</a:t>
            </a:r>
            <a:endParaRPr lang="en-US" sz="1500" i="1" dirty="0"/>
          </a:p>
        </p:txBody>
      </p:sp>
      <p:sp>
        <p:nvSpPr>
          <p:cNvPr id="17" name="TextBox 16">
            <a:extLst>
              <a:ext uri="{FF2B5EF4-FFF2-40B4-BE49-F238E27FC236}">
                <a16:creationId xmlns:a16="http://schemas.microsoft.com/office/drawing/2014/main" id="{D009CFE7-28D2-DB84-C06E-EFED8751FE30}"/>
              </a:ext>
            </a:extLst>
          </p:cNvPr>
          <p:cNvSpPr txBox="1"/>
          <p:nvPr/>
        </p:nvSpPr>
        <p:spPr>
          <a:xfrm>
            <a:off x="5832837" y="3024901"/>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21" name="TextBox 20">
            <a:extLst>
              <a:ext uri="{FF2B5EF4-FFF2-40B4-BE49-F238E27FC236}">
                <a16:creationId xmlns:a16="http://schemas.microsoft.com/office/drawing/2014/main" id="{A5963D94-5177-94BF-9504-25F9F27508D3}"/>
              </a:ext>
            </a:extLst>
          </p:cNvPr>
          <p:cNvSpPr txBox="1"/>
          <p:nvPr/>
        </p:nvSpPr>
        <p:spPr>
          <a:xfrm>
            <a:off x="3547958" y="3021690"/>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cxnSp>
        <p:nvCxnSpPr>
          <p:cNvPr id="54" name="Connector: Curved 53">
            <a:extLst>
              <a:ext uri="{FF2B5EF4-FFF2-40B4-BE49-F238E27FC236}">
                <a16:creationId xmlns:a16="http://schemas.microsoft.com/office/drawing/2014/main" id="{10955133-666E-A433-2B0F-9B106C50F915}"/>
              </a:ext>
            </a:extLst>
          </p:cNvPr>
          <p:cNvCxnSpPr>
            <a:cxnSpLocks/>
          </p:cNvCxnSpPr>
          <p:nvPr/>
        </p:nvCxnSpPr>
        <p:spPr>
          <a:xfrm flipV="1">
            <a:off x="2106218" y="2618141"/>
            <a:ext cx="1785122" cy="296237"/>
          </a:xfrm>
          <a:prstGeom prst="curvedConnector3">
            <a:avLst>
              <a:gd name="adj1" fmla="val 57"/>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EC7D5DE-F0ED-E0CB-CC4C-259DCA556165}"/>
              </a:ext>
            </a:extLst>
          </p:cNvPr>
          <p:cNvCxnSpPr>
            <a:cxnSpLocks/>
          </p:cNvCxnSpPr>
          <p:nvPr/>
        </p:nvCxnSpPr>
        <p:spPr>
          <a:xfrm rot="16200000" flipH="1">
            <a:off x="1205486" y="4443058"/>
            <a:ext cx="2097593" cy="378618"/>
          </a:xfrm>
          <a:prstGeom prst="curvedConnector3">
            <a:avLst>
              <a:gd name="adj1" fmla="val 99768"/>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CEA6BC-A839-A36E-468F-89D5E3C70A2B}"/>
              </a:ext>
            </a:extLst>
          </p:cNvPr>
          <p:cNvSpPr txBox="1"/>
          <p:nvPr/>
        </p:nvSpPr>
        <p:spPr>
          <a:xfrm>
            <a:off x="5928714" y="4596419"/>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latin typeface="+mj-lt"/>
              </a:rPr>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latin typeface="+mj-lt"/>
              </a:rPr>
              <a:t>As you may recall, </a:t>
            </a:r>
            <a:r>
              <a:rPr lang="en-US" sz="2600" i="1" dirty="0">
                <a:latin typeface="+mj-lt"/>
              </a:rPr>
              <a:t>Contagion </a:t>
            </a:r>
            <a:r>
              <a:rPr lang="en-US" sz="2600" dirty="0">
                <a:latin typeface="+mj-lt"/>
              </a:rPr>
              <a:t>exalted the roles of the CDC and WHO. </a:t>
            </a:r>
          </a:p>
        </p:txBody>
      </p:sp>
    </p:spTree>
    <p:extLst>
      <p:ext uri="{BB962C8B-B14F-4D97-AF65-F5344CB8AC3E}">
        <p14:creationId xmlns:p14="http://schemas.microsoft.com/office/powerpoint/2010/main" val="208321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logo&#10;&#10;Description automatically generated">
            <a:extLst>
              <a:ext uri="{FF2B5EF4-FFF2-40B4-BE49-F238E27FC236}">
                <a16:creationId xmlns:a16="http://schemas.microsoft.com/office/drawing/2014/main" id="{F9B39A75-A736-691D-F67F-D39D385C2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337" y="1651665"/>
            <a:ext cx="3294608" cy="758078"/>
          </a:xfrm>
          <a:prstGeom prst="rect">
            <a:avLst/>
          </a:prstGeom>
          <a:noFill/>
          <a:ln w="9528" cap="flat">
            <a:solidFill>
              <a:srgbClr val="000000"/>
            </a:solidFill>
            <a:prstDash val="solid"/>
            <a:miter/>
          </a:ln>
        </p:spPr>
      </p:pic>
      <p:pic>
        <p:nvPicPr>
          <p:cNvPr id="3" name="Picture 6" descr="A picture containing company name&#10;&#10;Description automatically generated">
            <a:extLst>
              <a:ext uri="{FF2B5EF4-FFF2-40B4-BE49-F238E27FC236}">
                <a16:creationId xmlns:a16="http://schemas.microsoft.com/office/drawing/2014/main" id="{10F036E1-A942-D846-D48D-5370F64DDB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007283"/>
            <a:ext cx="3685876" cy="742947"/>
          </a:xfrm>
          <a:prstGeom prst="rect">
            <a:avLst/>
          </a:prstGeom>
          <a:noFill/>
          <a:ln w="9528" cap="flat">
            <a:solidFill>
              <a:srgbClr val="000000"/>
            </a:solidFill>
            <a:prstDash val="solid"/>
            <a:miter/>
          </a:ln>
        </p:spPr>
      </p:pic>
      <p:pic>
        <p:nvPicPr>
          <p:cNvPr id="4" name="Picture 8" descr="Logo&#10;&#10;Description automatically generated">
            <a:extLst>
              <a:ext uri="{FF2B5EF4-FFF2-40B4-BE49-F238E27FC236}">
                <a16:creationId xmlns:a16="http://schemas.microsoft.com/office/drawing/2014/main" id="{2B4DAF75-8013-8355-DA65-1E8CDD44ED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5377" y="1657039"/>
            <a:ext cx="3152286" cy="675095"/>
          </a:xfrm>
          <a:prstGeom prst="rect">
            <a:avLst/>
          </a:prstGeom>
          <a:noFill/>
          <a:ln cap="flat">
            <a:noFill/>
          </a:ln>
        </p:spPr>
      </p:pic>
      <p:pic>
        <p:nvPicPr>
          <p:cNvPr id="5" name="Picture 10">
            <a:extLst>
              <a:ext uri="{FF2B5EF4-FFF2-40B4-BE49-F238E27FC236}">
                <a16:creationId xmlns:a16="http://schemas.microsoft.com/office/drawing/2014/main" id="{BAB051B5-00EB-E299-6CCF-8523539081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12919" y="2786707"/>
            <a:ext cx="814627" cy="758868"/>
          </a:xfrm>
          <a:prstGeom prst="rect">
            <a:avLst/>
          </a:prstGeom>
          <a:noFill/>
          <a:ln cap="flat">
            <a:noFill/>
          </a:ln>
        </p:spPr>
      </p:pic>
      <p:cxnSp>
        <p:nvCxnSpPr>
          <p:cNvPr id="6" name="Straight Arrow Connector 12">
            <a:extLst>
              <a:ext uri="{FF2B5EF4-FFF2-40B4-BE49-F238E27FC236}">
                <a16:creationId xmlns:a16="http://schemas.microsoft.com/office/drawing/2014/main" id="{5F7589A0-0860-615D-7AF3-892CD1C0B4E1}"/>
              </a:ext>
            </a:extLst>
          </p:cNvPr>
          <p:cNvCxnSpPr>
            <a:cxnSpLocks/>
          </p:cNvCxnSpPr>
          <p:nvPr/>
        </p:nvCxnSpPr>
        <p:spPr>
          <a:xfrm flipH="1">
            <a:off x="6414938" y="2399381"/>
            <a:ext cx="264775" cy="543250"/>
          </a:xfrm>
          <a:prstGeom prst="straightConnector1">
            <a:avLst/>
          </a:prstGeom>
          <a:noFill/>
          <a:ln w="57150" cap="flat">
            <a:solidFill>
              <a:srgbClr val="4472C4"/>
            </a:solidFill>
            <a:prstDash val="solid"/>
            <a:miter/>
            <a:tailEnd type="arrow"/>
          </a:ln>
        </p:spPr>
      </p:cxnSp>
      <p:cxnSp>
        <p:nvCxnSpPr>
          <p:cNvPr id="7" name="Straight Arrow Connector 15">
            <a:extLst>
              <a:ext uri="{FF2B5EF4-FFF2-40B4-BE49-F238E27FC236}">
                <a16:creationId xmlns:a16="http://schemas.microsoft.com/office/drawing/2014/main" id="{D3F4189C-761D-0CE4-AF74-7601D1F417BF}"/>
              </a:ext>
            </a:extLst>
          </p:cNvPr>
          <p:cNvCxnSpPr>
            <a:cxnSpLocks/>
          </p:cNvCxnSpPr>
          <p:nvPr/>
        </p:nvCxnSpPr>
        <p:spPr>
          <a:xfrm flipH="1">
            <a:off x="3710664" y="2409743"/>
            <a:ext cx="1360100" cy="733975"/>
          </a:xfrm>
          <a:prstGeom prst="straightConnector1">
            <a:avLst/>
          </a:prstGeom>
          <a:noFill/>
          <a:ln w="57150" cap="flat">
            <a:solidFill>
              <a:srgbClr val="4472C4"/>
            </a:solidFill>
            <a:prstDash val="solid"/>
            <a:miter/>
            <a:tailEnd type="arrow"/>
          </a:ln>
        </p:spPr>
      </p:cxnSp>
      <p:sp>
        <p:nvSpPr>
          <p:cNvPr id="8" name="TextBox 20">
            <a:extLst>
              <a:ext uri="{FF2B5EF4-FFF2-40B4-BE49-F238E27FC236}">
                <a16:creationId xmlns:a16="http://schemas.microsoft.com/office/drawing/2014/main" id="{12886892-0E30-BCDD-0505-4F731C64B5DB}"/>
              </a:ext>
            </a:extLst>
          </p:cNvPr>
          <p:cNvSpPr txBox="1"/>
          <p:nvPr/>
        </p:nvSpPr>
        <p:spPr>
          <a:xfrm>
            <a:off x="4444240" y="1660447"/>
            <a:ext cx="372538" cy="34624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solidFill>
                  <a:srgbClr val="4472C4"/>
                </a:solidFill>
                <a:latin typeface="Calibri"/>
              </a:rPr>
              <a:t>$$</a:t>
            </a:r>
          </a:p>
        </p:txBody>
      </p:sp>
      <p:cxnSp>
        <p:nvCxnSpPr>
          <p:cNvPr id="9" name="Straight Arrow Connector 21">
            <a:extLst>
              <a:ext uri="{FF2B5EF4-FFF2-40B4-BE49-F238E27FC236}">
                <a16:creationId xmlns:a16="http://schemas.microsoft.com/office/drawing/2014/main" id="{0384FFC4-8A59-4DB7-1903-2EC7430D63E9}"/>
              </a:ext>
            </a:extLst>
          </p:cNvPr>
          <p:cNvCxnSpPr>
            <a:cxnSpLocks/>
          </p:cNvCxnSpPr>
          <p:nvPr/>
        </p:nvCxnSpPr>
        <p:spPr>
          <a:xfrm flipH="1">
            <a:off x="3699591" y="3345272"/>
            <a:ext cx="744649" cy="0"/>
          </a:xfrm>
          <a:prstGeom prst="straightConnector1">
            <a:avLst/>
          </a:prstGeom>
          <a:noFill/>
          <a:ln w="57150" cap="flat">
            <a:solidFill>
              <a:srgbClr val="4472C4"/>
            </a:solidFill>
            <a:prstDash val="solid"/>
            <a:miter/>
            <a:tailEnd type="arrow"/>
          </a:ln>
        </p:spPr>
      </p:cxnSp>
      <p:sp>
        <p:nvSpPr>
          <p:cNvPr id="10" name="TextBox 26">
            <a:extLst>
              <a:ext uri="{FF2B5EF4-FFF2-40B4-BE49-F238E27FC236}">
                <a16:creationId xmlns:a16="http://schemas.microsoft.com/office/drawing/2014/main" id="{A45BFECD-99C2-E5A1-C6E7-9615E16B2A34}"/>
              </a:ext>
            </a:extLst>
          </p:cNvPr>
          <p:cNvSpPr txBox="1"/>
          <p:nvPr/>
        </p:nvSpPr>
        <p:spPr>
          <a:xfrm>
            <a:off x="6324418" y="2334512"/>
            <a:ext cx="255518"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solidFill>
                  <a:srgbClr val="4472C4"/>
                </a:solidFill>
                <a:latin typeface="Calibri"/>
              </a:rPr>
              <a:t>$</a:t>
            </a:r>
          </a:p>
        </p:txBody>
      </p:sp>
      <p:cxnSp>
        <p:nvCxnSpPr>
          <p:cNvPr id="11" name="Straight Arrow Connector 27">
            <a:extLst>
              <a:ext uri="{FF2B5EF4-FFF2-40B4-BE49-F238E27FC236}">
                <a16:creationId xmlns:a16="http://schemas.microsoft.com/office/drawing/2014/main" id="{FBA77882-4511-C628-84FE-852AD1A1D10D}"/>
              </a:ext>
            </a:extLst>
          </p:cNvPr>
          <p:cNvCxnSpPr>
            <a:cxnSpLocks/>
          </p:cNvCxnSpPr>
          <p:nvPr/>
        </p:nvCxnSpPr>
        <p:spPr>
          <a:xfrm>
            <a:off x="4257964" y="2006696"/>
            <a:ext cx="812800" cy="0"/>
          </a:xfrm>
          <a:prstGeom prst="straightConnector1">
            <a:avLst/>
          </a:prstGeom>
          <a:noFill/>
          <a:ln w="57150" cap="flat">
            <a:solidFill>
              <a:srgbClr val="4472C4"/>
            </a:solidFill>
            <a:prstDash val="solid"/>
            <a:miter/>
            <a:tailEnd type="arrow"/>
          </a:ln>
        </p:spPr>
      </p:cxnSp>
      <p:pic>
        <p:nvPicPr>
          <p:cNvPr id="12" name="Picture 30" descr="A picture containing icon&#10;&#10;Description automatically generated">
            <a:extLst>
              <a:ext uri="{FF2B5EF4-FFF2-40B4-BE49-F238E27FC236}">
                <a16:creationId xmlns:a16="http://schemas.microsoft.com/office/drawing/2014/main" id="{1AA8D67B-6FF5-04D7-5095-3E9AC7145A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1335" y="2848924"/>
            <a:ext cx="562306" cy="552641"/>
          </a:xfrm>
          <a:prstGeom prst="rect">
            <a:avLst/>
          </a:prstGeom>
          <a:noFill/>
          <a:ln cap="flat">
            <a:noFill/>
          </a:ln>
        </p:spPr>
      </p:pic>
      <p:sp>
        <p:nvSpPr>
          <p:cNvPr id="13" name="TextBox 31">
            <a:extLst>
              <a:ext uri="{FF2B5EF4-FFF2-40B4-BE49-F238E27FC236}">
                <a16:creationId xmlns:a16="http://schemas.microsoft.com/office/drawing/2014/main" id="{F279F7B9-38E1-C69A-B9FB-61037FD29502}"/>
              </a:ext>
            </a:extLst>
          </p:cNvPr>
          <p:cNvSpPr txBox="1"/>
          <p:nvPr/>
        </p:nvSpPr>
        <p:spPr>
          <a:xfrm>
            <a:off x="810461" y="3520234"/>
            <a:ext cx="3489494"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solidFill>
                  <a:srgbClr val="4472C4"/>
                </a:solidFill>
                <a:latin typeface="Calibri"/>
              </a:rPr>
              <a:t>genetic modification of bat viruses</a:t>
            </a:r>
          </a:p>
        </p:txBody>
      </p:sp>
      <p:pic>
        <p:nvPicPr>
          <p:cNvPr id="38" name="Picture 37" descr="A screenshot of a medical report&#10;&#10;Description automatically generated">
            <a:extLst>
              <a:ext uri="{FF2B5EF4-FFF2-40B4-BE49-F238E27FC236}">
                <a16:creationId xmlns:a16="http://schemas.microsoft.com/office/drawing/2014/main" id="{4A24F3B1-897F-42B7-EAB4-C1FA7DAC7D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57964" y="4224323"/>
            <a:ext cx="3601460" cy="2165558"/>
          </a:xfrm>
          <a:prstGeom prst="rect">
            <a:avLst/>
          </a:prstGeom>
          <a:solidFill>
            <a:schemeClr val="tx1"/>
          </a:solidFill>
          <a:ln>
            <a:solidFill>
              <a:schemeClr val="tx1"/>
            </a:solidFill>
          </a:ln>
        </p:spPr>
      </p:pic>
      <p:sp>
        <p:nvSpPr>
          <p:cNvPr id="14" name="TextBox 13">
            <a:extLst>
              <a:ext uri="{FF2B5EF4-FFF2-40B4-BE49-F238E27FC236}">
                <a16:creationId xmlns:a16="http://schemas.microsoft.com/office/drawing/2014/main" id="{795BD968-22C1-7605-3DD0-6DBB716BD05D}"/>
              </a:ext>
            </a:extLst>
          </p:cNvPr>
          <p:cNvSpPr txBox="1"/>
          <p:nvPr/>
        </p:nvSpPr>
        <p:spPr>
          <a:xfrm>
            <a:off x="236928" y="412763"/>
            <a:ext cx="8787161" cy="830997"/>
          </a:xfrm>
          <a:prstGeom prst="rect">
            <a:avLst/>
          </a:prstGeom>
          <a:noFill/>
        </p:spPr>
        <p:txBody>
          <a:bodyPr wrap="square">
            <a:spAutoFit/>
          </a:bodyPr>
          <a:lstStyle/>
          <a:p>
            <a:r>
              <a:rPr lang="en-US" sz="2400" dirty="0" err="1">
                <a:latin typeface="+mj-lt"/>
              </a:rPr>
              <a:t>EcoHealth</a:t>
            </a:r>
            <a:r>
              <a:rPr lang="en-US" sz="2400" dirty="0">
                <a:latin typeface="+mj-lt"/>
              </a:rPr>
              <a:t> Alliance is central to the hypothesis that COVID-19 came from a lab due to research they funded in China in 2018.</a:t>
            </a:r>
          </a:p>
        </p:txBody>
      </p:sp>
      <p:sp>
        <p:nvSpPr>
          <p:cNvPr id="15" name="TextBox 14">
            <a:extLst>
              <a:ext uri="{FF2B5EF4-FFF2-40B4-BE49-F238E27FC236}">
                <a16:creationId xmlns:a16="http://schemas.microsoft.com/office/drawing/2014/main" id="{287547EB-1E8F-5EA5-B2DA-89F41A3D19BB}"/>
              </a:ext>
            </a:extLst>
          </p:cNvPr>
          <p:cNvSpPr txBox="1"/>
          <p:nvPr/>
        </p:nvSpPr>
        <p:spPr>
          <a:xfrm>
            <a:off x="499486" y="4135092"/>
            <a:ext cx="3601459" cy="1938992"/>
          </a:xfrm>
          <a:prstGeom prst="rect">
            <a:avLst/>
          </a:prstGeom>
          <a:noFill/>
        </p:spPr>
        <p:txBody>
          <a:bodyPr wrap="square">
            <a:spAutoFit/>
          </a:bodyPr>
          <a:lstStyle/>
          <a:p>
            <a:pPr algn="just"/>
            <a:r>
              <a:rPr lang="en-US" sz="2400" dirty="0">
                <a:latin typeface="+mj-lt"/>
              </a:rPr>
              <a:t>But just for the record, NIH emphatically denies that this research played a role in the generation of COVID-19.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E30A3DB-1F11-5DC0-4C32-350A9D692502}"/>
              </a:ext>
            </a:extLst>
          </p:cNvPr>
          <p:cNvSpPr/>
          <p:nvPr/>
        </p:nvSpPr>
        <p:spPr>
          <a:xfrm>
            <a:off x="2396862" y="991933"/>
            <a:ext cx="5973345" cy="1160254"/>
          </a:xfrm>
          <a:prstGeom prst="rect">
            <a:avLst/>
          </a:prstGeom>
          <a:noFill/>
          <a:ln cap="flat">
            <a:noFill/>
            <a:prstDash val="solid"/>
          </a:ln>
        </p:spPr>
        <p:txBody>
          <a:bodyPr vert="horz" wrap="square" lIns="68580" tIns="34290" rIns="68580" bIns="34290" anchor="t" anchorCtr="0" compatLnSpc="1">
            <a:spAutoFit/>
          </a:bodyPr>
          <a:lstStyle/>
          <a:p>
            <a:pPr algn="just" defTabSz="685800">
              <a:lnSpc>
                <a:spcPct val="115000"/>
              </a:lnSpc>
              <a:defRPr sz="1800" b="0" i="0" u="none" strike="noStrike" kern="0" cap="none" spc="0" baseline="0">
                <a:solidFill>
                  <a:srgbClr val="000000"/>
                </a:solidFill>
                <a:uFillTx/>
              </a:defRPr>
            </a:pPr>
            <a:r>
              <a:rPr lang="en-US" sz="2100" i="1" dirty="0">
                <a:solidFill>
                  <a:srgbClr val="000000"/>
                </a:solidFill>
                <a:latin typeface="Arial" pitchFamily="34"/>
                <a:ea typeface="Times New Roman" pitchFamily="18"/>
                <a:cs typeface="Times New Roman" pitchFamily="18"/>
              </a:rPr>
              <a:t>We need to increase public understanding of the need for medical counter-measures such as a </a:t>
            </a:r>
            <a:r>
              <a:rPr lang="en-US" sz="2100" b="1" i="1" dirty="0">
                <a:solidFill>
                  <a:srgbClr val="000000"/>
                </a:solidFill>
                <a:latin typeface="Arial" pitchFamily="34"/>
                <a:ea typeface="Times New Roman" pitchFamily="18"/>
                <a:cs typeface="Times New Roman" pitchFamily="18"/>
              </a:rPr>
              <a:t>pan-coronavirus vaccine</a:t>
            </a:r>
            <a:r>
              <a:rPr lang="en-US" sz="2100" i="1" dirty="0">
                <a:solidFill>
                  <a:srgbClr val="000000"/>
                </a:solidFill>
                <a:latin typeface="Arial" pitchFamily="34"/>
                <a:ea typeface="Times New Roman" pitchFamily="18"/>
                <a:cs typeface="Times New Roman" pitchFamily="18"/>
              </a:rPr>
              <a:t>.</a:t>
            </a:r>
            <a:endParaRPr lang="en-US" sz="2100" dirty="0">
              <a:solidFill>
                <a:srgbClr val="000000"/>
              </a:solidFill>
              <a:latin typeface="Calibri" pitchFamily="34"/>
              <a:ea typeface="Calibri" pitchFamily="34"/>
              <a:cs typeface="Times New Roman" pitchFamily="18"/>
            </a:endParaRPr>
          </a:p>
        </p:txBody>
      </p:sp>
      <p:sp>
        <p:nvSpPr>
          <p:cNvPr id="3" name="Rectangle 6">
            <a:extLst>
              <a:ext uri="{FF2B5EF4-FFF2-40B4-BE49-F238E27FC236}">
                <a16:creationId xmlns:a16="http://schemas.microsoft.com/office/drawing/2014/main" id="{2BA4E51C-D449-E156-22EC-9762450FAC88}"/>
              </a:ext>
            </a:extLst>
          </p:cNvPr>
          <p:cNvSpPr/>
          <p:nvPr/>
        </p:nvSpPr>
        <p:spPr>
          <a:xfrm>
            <a:off x="590222" y="3216211"/>
            <a:ext cx="7622966" cy="623248"/>
          </a:xfrm>
          <a:prstGeom prst="rect">
            <a:avLst/>
          </a:prstGeom>
          <a:noFill/>
          <a:ln cap="flat">
            <a:noFill/>
            <a:prstDash val="solid"/>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dirty="0">
                <a:solidFill>
                  <a:srgbClr val="000000"/>
                </a:solidFill>
                <a:latin typeface="Arial" pitchFamily="34"/>
                <a:ea typeface="Calibri" pitchFamily="34"/>
              </a:rPr>
              <a:t>Peter </a:t>
            </a:r>
            <a:r>
              <a:rPr lang="en-US" dirty="0" err="1">
                <a:solidFill>
                  <a:srgbClr val="000000"/>
                </a:solidFill>
                <a:latin typeface="Arial" pitchFamily="34"/>
                <a:ea typeface="Calibri" pitchFamily="34"/>
              </a:rPr>
              <a:t>Daszak</a:t>
            </a:r>
            <a:r>
              <a:rPr lang="en-US" dirty="0">
                <a:solidFill>
                  <a:srgbClr val="000000"/>
                </a:solidFill>
                <a:latin typeface="Arial" pitchFamily="34"/>
                <a:ea typeface="Calibri" pitchFamily="34"/>
              </a:rPr>
              <a:t>, president of  </a:t>
            </a:r>
            <a:r>
              <a:rPr lang="en-US" dirty="0" err="1">
                <a:solidFill>
                  <a:srgbClr val="000000"/>
                </a:solidFill>
                <a:latin typeface="Arial" pitchFamily="34"/>
                <a:ea typeface="Calibri" pitchFamily="34"/>
              </a:rPr>
              <a:t>EcoHealth</a:t>
            </a:r>
            <a:r>
              <a:rPr lang="en-US" dirty="0">
                <a:solidFill>
                  <a:srgbClr val="000000"/>
                </a:solidFill>
                <a:latin typeface="Arial" pitchFamily="34"/>
                <a:ea typeface="Calibri" pitchFamily="34"/>
              </a:rPr>
              <a:t> Alliance at a health policy conference in February, 2016</a:t>
            </a:r>
            <a:endParaRPr lang="en-US" dirty="0">
              <a:solidFill>
                <a:srgbClr val="000000"/>
              </a:solidFill>
              <a:latin typeface="Calibri"/>
            </a:endParaRPr>
          </a:p>
        </p:txBody>
      </p:sp>
      <p:sp>
        <p:nvSpPr>
          <p:cNvPr id="4" name="TextBox 7">
            <a:extLst>
              <a:ext uri="{FF2B5EF4-FFF2-40B4-BE49-F238E27FC236}">
                <a16:creationId xmlns:a16="http://schemas.microsoft.com/office/drawing/2014/main" id="{49D7F7D4-5998-3A79-C236-BE71E1A69A14}"/>
              </a:ext>
            </a:extLst>
          </p:cNvPr>
          <p:cNvSpPr txBox="1"/>
          <p:nvPr/>
        </p:nvSpPr>
        <p:spPr>
          <a:xfrm>
            <a:off x="1881429" y="3780764"/>
            <a:ext cx="5381143"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i="1" dirty="0">
                <a:solidFill>
                  <a:srgbClr val="000000"/>
                </a:solidFill>
                <a:latin typeface="Calibri"/>
                <a:hlinkClick r:id="rId3"/>
              </a:rPr>
              <a:t>https://www.ncbi.nlm.nih.gov/books/NBK349040/</a:t>
            </a:r>
            <a:endParaRPr lang="en-US" i="1" dirty="0">
              <a:solidFill>
                <a:srgbClr val="000000"/>
              </a:solidFill>
              <a:latin typeface="Calibri"/>
            </a:endParaRPr>
          </a:p>
        </p:txBody>
      </p:sp>
      <p:sp>
        <p:nvSpPr>
          <p:cNvPr id="5" name="Rectangle 1">
            <a:extLst>
              <a:ext uri="{FF2B5EF4-FFF2-40B4-BE49-F238E27FC236}">
                <a16:creationId xmlns:a16="http://schemas.microsoft.com/office/drawing/2014/main" id="{381F7765-BFDC-7544-D046-8665603D95B5}"/>
              </a:ext>
            </a:extLst>
          </p:cNvPr>
          <p:cNvSpPr/>
          <p:nvPr/>
        </p:nvSpPr>
        <p:spPr>
          <a:xfrm>
            <a:off x="2396862" y="2245919"/>
            <a:ext cx="6111201" cy="715581"/>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100" b="1" i="1" dirty="0">
                <a:solidFill>
                  <a:srgbClr val="000000"/>
                </a:solidFill>
                <a:latin typeface="Arial" pitchFamily="34"/>
                <a:ea typeface="Times New Roman" pitchFamily="18"/>
                <a:cs typeface="Times New Roman" pitchFamily="18"/>
              </a:rPr>
              <a:t>A key driver is the media, and the economics will follow the hype.</a:t>
            </a:r>
            <a:endParaRPr lang="en-US" sz="2100" b="1" dirty="0">
              <a:solidFill>
                <a:srgbClr val="000000"/>
              </a:solidFill>
              <a:latin typeface="Calibri"/>
            </a:endParaRPr>
          </a:p>
        </p:txBody>
      </p:sp>
      <p:sp>
        <p:nvSpPr>
          <p:cNvPr id="7" name="TextBox 2">
            <a:extLst>
              <a:ext uri="{FF2B5EF4-FFF2-40B4-BE49-F238E27FC236}">
                <a16:creationId xmlns:a16="http://schemas.microsoft.com/office/drawing/2014/main" id="{CA49C3DB-5692-B78D-287E-6E09EE3C99C7}"/>
              </a:ext>
            </a:extLst>
          </p:cNvPr>
          <p:cNvSpPr txBox="1"/>
          <p:nvPr/>
        </p:nvSpPr>
        <p:spPr>
          <a:xfrm>
            <a:off x="1536015" y="1590699"/>
            <a:ext cx="138564" cy="27699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endParaRPr lang="en-US" sz="1350">
              <a:solidFill>
                <a:srgbClr val="000000"/>
              </a:solidFill>
              <a:latin typeface="Calibri"/>
            </a:endParaRPr>
          </a:p>
        </p:txBody>
      </p:sp>
      <p:pic>
        <p:nvPicPr>
          <p:cNvPr id="8" name="Picture 12" descr="A picture containing person, person, suit&#10;&#10;Description automatically generated">
            <a:extLst>
              <a:ext uri="{FF2B5EF4-FFF2-40B4-BE49-F238E27FC236}">
                <a16:creationId xmlns:a16="http://schemas.microsoft.com/office/drawing/2014/main" id="{35E6BE18-3895-D39E-F51A-BBA15D7785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167" y="1042005"/>
            <a:ext cx="1727790" cy="2174206"/>
          </a:xfrm>
          <a:prstGeom prst="rect">
            <a:avLst/>
          </a:prstGeom>
          <a:noFill/>
          <a:ln cap="flat">
            <a:noFill/>
          </a:ln>
        </p:spPr>
      </p:pic>
      <p:sp>
        <p:nvSpPr>
          <p:cNvPr id="9" name="TextBox 8">
            <a:extLst>
              <a:ext uri="{FF2B5EF4-FFF2-40B4-BE49-F238E27FC236}">
                <a16:creationId xmlns:a16="http://schemas.microsoft.com/office/drawing/2014/main" id="{8990C027-4305-36C1-D44B-22614FB3C385}"/>
              </a:ext>
            </a:extLst>
          </p:cNvPr>
          <p:cNvSpPr txBox="1"/>
          <p:nvPr/>
        </p:nvSpPr>
        <p:spPr>
          <a:xfrm>
            <a:off x="399788" y="4372867"/>
            <a:ext cx="8344424" cy="1292662"/>
          </a:xfrm>
          <a:prstGeom prst="rect">
            <a:avLst/>
          </a:prstGeom>
          <a:noFill/>
        </p:spPr>
        <p:txBody>
          <a:bodyPr wrap="square">
            <a:spAutoFit/>
          </a:bodyPr>
          <a:lstStyle/>
          <a:p>
            <a:pPr algn="just"/>
            <a:r>
              <a:rPr lang="en-US" sz="2600" dirty="0">
                <a:latin typeface="+mj-lt"/>
              </a:rPr>
              <a:t>This statement from the </a:t>
            </a:r>
            <a:r>
              <a:rPr lang="en-US" sz="2600" dirty="0" err="1">
                <a:latin typeface="+mj-lt"/>
              </a:rPr>
              <a:t>EcoHealth</a:t>
            </a:r>
            <a:r>
              <a:rPr lang="en-US" sz="2600" dirty="0">
                <a:latin typeface="+mj-lt"/>
              </a:rPr>
              <a:t> Alliance president may explain why </a:t>
            </a:r>
            <a:r>
              <a:rPr lang="en-US" sz="2600" i="1" dirty="0">
                <a:latin typeface="+mj-lt"/>
              </a:rPr>
              <a:t>Contagion</a:t>
            </a:r>
            <a:r>
              <a:rPr lang="en-US" sz="2600" dirty="0">
                <a:latin typeface="+mj-lt"/>
              </a:rPr>
              <a:t> promoted mass vaccination at the expense of antiviral therapeutics.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D1631B6-857C-297F-1DC7-B8EF61A16762}"/>
              </a:ext>
            </a:extLst>
          </p:cNvPr>
          <p:cNvSpPr txBox="1"/>
          <p:nvPr/>
        </p:nvSpPr>
        <p:spPr>
          <a:xfrm>
            <a:off x="265269" y="229020"/>
            <a:ext cx="8643590" cy="492443"/>
          </a:xfrm>
          <a:prstGeom prst="rect">
            <a:avLst/>
          </a:prstGeom>
          <a:noFill/>
        </p:spPr>
        <p:txBody>
          <a:bodyPr wrap="square">
            <a:spAutoFit/>
          </a:bodyPr>
          <a:lstStyle/>
          <a:p>
            <a:pPr algn="just"/>
            <a:r>
              <a:rPr lang="en-US" sz="2600" dirty="0">
                <a:latin typeface="+mj-lt"/>
              </a:rPr>
              <a:t>Uncovering the true origin  of  COVID-19  is  useful,  but... </a:t>
            </a:r>
          </a:p>
        </p:txBody>
      </p:sp>
      <p:sp>
        <p:nvSpPr>
          <p:cNvPr id="26" name="TextBox 25">
            <a:extLst>
              <a:ext uri="{FF2B5EF4-FFF2-40B4-BE49-F238E27FC236}">
                <a16:creationId xmlns:a16="http://schemas.microsoft.com/office/drawing/2014/main" id="{46910A65-DCA6-AC42-2B49-F64D7B49338F}"/>
              </a:ext>
            </a:extLst>
          </p:cNvPr>
          <p:cNvSpPr txBox="1"/>
          <p:nvPr/>
        </p:nvSpPr>
        <p:spPr>
          <a:xfrm>
            <a:off x="172761" y="650778"/>
            <a:ext cx="8767351" cy="1292662"/>
          </a:xfrm>
          <a:prstGeom prst="rect">
            <a:avLst/>
          </a:prstGeom>
          <a:noFill/>
        </p:spPr>
        <p:txBody>
          <a:bodyPr wrap="square">
            <a:spAutoFit/>
          </a:bodyPr>
          <a:lstStyle/>
          <a:p>
            <a:pPr algn="just"/>
            <a:r>
              <a:rPr lang="en-US" sz="2600" dirty="0">
                <a:latin typeface="+mj-lt"/>
              </a:rPr>
              <a:t>…it should not distract from the crucial task of learning why public institutions recommended controversial policies that were so damaging and inhumane.</a:t>
            </a:r>
          </a:p>
        </p:txBody>
      </p:sp>
      <p:pic>
        <p:nvPicPr>
          <p:cNvPr id="28" name="Picture 27">
            <a:extLst>
              <a:ext uri="{FF2B5EF4-FFF2-40B4-BE49-F238E27FC236}">
                <a16:creationId xmlns:a16="http://schemas.microsoft.com/office/drawing/2014/main" id="{FF784B5F-B855-1A0F-C2C4-9AEB043C0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2230" y="4166052"/>
            <a:ext cx="2967584" cy="1626758"/>
          </a:xfrm>
          <a:prstGeom prst="rect">
            <a:avLst/>
          </a:prstGeom>
          <a:ln>
            <a:solidFill>
              <a:schemeClr val="tx2">
                <a:lumMod val="75000"/>
              </a:schemeClr>
            </a:solidFill>
          </a:ln>
        </p:spPr>
      </p:pic>
      <p:sp>
        <p:nvSpPr>
          <p:cNvPr id="42" name="TextBox 41">
            <a:extLst>
              <a:ext uri="{FF2B5EF4-FFF2-40B4-BE49-F238E27FC236}">
                <a16:creationId xmlns:a16="http://schemas.microsoft.com/office/drawing/2014/main" id="{B17B7E5F-07AC-4648-5F7B-E2617065F827}"/>
              </a:ext>
            </a:extLst>
          </p:cNvPr>
          <p:cNvSpPr txBox="1"/>
          <p:nvPr/>
        </p:nvSpPr>
        <p:spPr>
          <a:xfrm>
            <a:off x="313718" y="5841873"/>
            <a:ext cx="8485439" cy="646331"/>
          </a:xfrm>
          <a:prstGeom prst="rect">
            <a:avLst/>
          </a:prstGeom>
          <a:noFill/>
        </p:spPr>
        <p:txBody>
          <a:bodyPr wrap="square">
            <a:spAutoFit/>
          </a:bodyPr>
          <a:lstStyle/>
          <a:p>
            <a:r>
              <a:rPr lang="en-US" sz="1200" dirty="0"/>
              <a:t>Video of deep nasal swab on baby: </a:t>
            </a:r>
            <a:r>
              <a:rPr lang="en-US" sz="1200" dirty="0">
                <a:hlinkClick r:id="rId4"/>
              </a:rPr>
              <a:t>https://twitter.com/KathMLee1/status/1640433811656679425</a:t>
            </a:r>
            <a:endParaRPr lang="en-US" sz="1200" dirty="0"/>
          </a:p>
          <a:p>
            <a:r>
              <a:rPr lang="en-US" sz="1200" dirty="0"/>
              <a:t>Child with nasal swab injury: </a:t>
            </a:r>
            <a:r>
              <a:rPr lang="en-US" sz="1200" dirty="0">
                <a:hlinkClick r:id="rId5"/>
              </a:rPr>
              <a:t>https://twitter.com/LegsEnergy/status/1699920730408784377/photo/1</a:t>
            </a:r>
            <a:endParaRPr lang="en-US" sz="1200" dirty="0"/>
          </a:p>
          <a:p>
            <a:r>
              <a:rPr lang="en-US" sz="1200" dirty="0"/>
              <a:t>Unemployment chart from U.S. Bureau of Labor Statistics: </a:t>
            </a:r>
            <a:r>
              <a:rPr lang="en-US" sz="1200" dirty="0">
                <a:hlinkClick r:id="rId6"/>
              </a:rPr>
              <a:t>https://data.bls.gov/timeseries/LNS14000006</a:t>
            </a:r>
            <a:endParaRPr lang="en-US" sz="1200" dirty="0"/>
          </a:p>
        </p:txBody>
      </p:sp>
      <p:pic>
        <p:nvPicPr>
          <p:cNvPr id="9" name="Picture 8" descr="A baby with blue gloves&#10;&#10;Description automatically generated">
            <a:extLst>
              <a:ext uri="{FF2B5EF4-FFF2-40B4-BE49-F238E27FC236}">
                <a16:creationId xmlns:a16="http://schemas.microsoft.com/office/drawing/2014/main" id="{100A3802-6302-C967-A933-7E4AE5FB12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483" y="3368873"/>
            <a:ext cx="1454776" cy="1082408"/>
          </a:xfrm>
          <a:prstGeom prst="rect">
            <a:avLst/>
          </a:prstGeom>
          <a:ln>
            <a:solidFill>
              <a:schemeClr val="tx1"/>
            </a:solidFill>
          </a:ln>
        </p:spPr>
      </p:pic>
      <p:pic>
        <p:nvPicPr>
          <p:cNvPr id="13" name="Picture 12">
            <a:extLst>
              <a:ext uri="{FF2B5EF4-FFF2-40B4-BE49-F238E27FC236}">
                <a16:creationId xmlns:a16="http://schemas.microsoft.com/office/drawing/2014/main" id="{9F5B0BD6-226F-BF24-6788-F1809A1FFF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483" y="2058921"/>
            <a:ext cx="1454776" cy="1110544"/>
          </a:xfrm>
          <a:prstGeom prst="rect">
            <a:avLst/>
          </a:prstGeom>
          <a:ln>
            <a:solidFill>
              <a:schemeClr val="tx1"/>
            </a:solidFill>
          </a:ln>
        </p:spPr>
      </p:pic>
      <p:pic>
        <p:nvPicPr>
          <p:cNvPr id="4" name="Picture 3" descr="A young child using a computer&#10;&#10;Description automatically generated">
            <a:extLst>
              <a:ext uri="{FF2B5EF4-FFF2-40B4-BE49-F238E27FC236}">
                <a16:creationId xmlns:a16="http://schemas.microsoft.com/office/drawing/2014/main" id="{871843F2-03C0-C6D1-1EC2-3DB85D5990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89732" y="2079625"/>
            <a:ext cx="1392010" cy="1948772"/>
          </a:xfrm>
          <a:prstGeom prst="rect">
            <a:avLst/>
          </a:prstGeom>
          <a:ln>
            <a:solidFill>
              <a:schemeClr val="tx1"/>
            </a:solidFill>
          </a:ln>
        </p:spPr>
      </p:pic>
      <p:pic>
        <p:nvPicPr>
          <p:cNvPr id="6" name="Picture 5" descr="A person holding a mask to a child&#10;&#10;Description automatically generated">
            <a:extLst>
              <a:ext uri="{FF2B5EF4-FFF2-40B4-BE49-F238E27FC236}">
                <a16:creationId xmlns:a16="http://schemas.microsoft.com/office/drawing/2014/main" id="{BCEC4F72-04DE-BD2D-B508-C8A212362DD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765563" y="2084904"/>
            <a:ext cx="2954251" cy="1943493"/>
          </a:xfrm>
          <a:prstGeom prst="rect">
            <a:avLst/>
          </a:prstGeom>
          <a:ln>
            <a:solidFill>
              <a:schemeClr val="tx1"/>
            </a:solidFill>
          </a:ln>
        </p:spPr>
      </p:pic>
      <p:pic>
        <p:nvPicPr>
          <p:cNvPr id="8" name="Picture 7" descr="A baby with a swab in its mouth&#10;&#10;Description automatically generated">
            <a:extLst>
              <a:ext uri="{FF2B5EF4-FFF2-40B4-BE49-F238E27FC236}">
                <a16:creationId xmlns:a16="http://schemas.microsoft.com/office/drawing/2014/main" id="{D29E18A8-DDCC-8763-910D-659825AFF3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4" y="4655575"/>
            <a:ext cx="1482527" cy="1162281"/>
          </a:xfrm>
          <a:prstGeom prst="rect">
            <a:avLst/>
          </a:prstGeom>
          <a:ln>
            <a:solidFill>
              <a:schemeClr val="tx1"/>
            </a:solidFill>
          </a:ln>
        </p:spPr>
      </p:pic>
      <p:pic>
        <p:nvPicPr>
          <p:cNvPr id="12" name="Picture 11">
            <a:extLst>
              <a:ext uri="{FF2B5EF4-FFF2-40B4-BE49-F238E27FC236}">
                <a16:creationId xmlns:a16="http://schemas.microsoft.com/office/drawing/2014/main" id="{827863BE-B713-1873-4D7D-83449C91FC2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050789" y="4166052"/>
            <a:ext cx="3515963" cy="1633559"/>
          </a:xfrm>
          <a:prstGeom prst="rect">
            <a:avLst/>
          </a:prstGeom>
          <a:ln>
            <a:solidFill>
              <a:schemeClr val="tx1"/>
            </a:solidFill>
          </a:ln>
        </p:spPr>
      </p:pic>
      <p:pic>
        <p:nvPicPr>
          <p:cNvPr id="15" name="Picture 14" descr="A close up of a child's face&#10;&#10;Description automatically generated">
            <a:extLst>
              <a:ext uri="{FF2B5EF4-FFF2-40B4-BE49-F238E27FC236}">
                <a16:creationId xmlns:a16="http://schemas.microsoft.com/office/drawing/2014/main" id="{EC0D1CD7-30D7-251E-F1BB-5FCA688227B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50789" y="2058921"/>
            <a:ext cx="1941156" cy="1969476"/>
          </a:xfrm>
          <a:prstGeom prst="rect">
            <a:avLst/>
          </a:prstGeom>
          <a:ln>
            <a:solidFill>
              <a:schemeClr val="tx1"/>
            </a:solidFill>
          </a:ln>
        </p:spPr>
      </p:pic>
    </p:spTree>
    <p:extLst>
      <p:ext uri="{BB962C8B-B14F-4D97-AF65-F5344CB8AC3E}">
        <p14:creationId xmlns:p14="http://schemas.microsoft.com/office/powerpoint/2010/main" val="23030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2571622" y="1157288"/>
            <a:ext cx="4969424"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5. Assessment</a:t>
            </a:r>
          </a:p>
        </p:txBody>
      </p:sp>
      <p:pic>
        <p:nvPicPr>
          <p:cNvPr id="7" name="Picture 6" descr="A group of people sitting at desks&#10;&#10;Description automatically generated">
            <a:extLst>
              <a:ext uri="{FF2B5EF4-FFF2-40B4-BE49-F238E27FC236}">
                <a16:creationId xmlns:a16="http://schemas.microsoft.com/office/drawing/2014/main" id="{6EB6919D-2BF1-0630-FF00-C1F2D888FB24}"/>
              </a:ext>
            </a:extLst>
          </p:cNvPr>
          <p:cNvPicPr>
            <a:picLocks noChangeAspect="1"/>
          </p:cNvPicPr>
          <p:nvPr/>
        </p:nvPicPr>
        <p:blipFill>
          <a:blip r:embed="rId2"/>
          <a:stretch>
            <a:fillRect/>
          </a:stretch>
        </p:blipFill>
        <p:spPr>
          <a:xfrm>
            <a:off x="1320800" y="2240643"/>
            <a:ext cx="6502400" cy="3683000"/>
          </a:xfrm>
          <a:prstGeom prst="rect">
            <a:avLst/>
          </a:prstGeom>
        </p:spPr>
      </p:pic>
    </p:spTree>
    <p:extLst>
      <p:ext uri="{BB962C8B-B14F-4D97-AF65-F5344CB8AC3E}">
        <p14:creationId xmlns:p14="http://schemas.microsoft.com/office/powerpoint/2010/main" val="3473178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38" y="456809"/>
            <a:ext cx="8849528" cy="602588"/>
          </a:xfrm>
        </p:spPr>
        <p:txBody>
          <a:bodyPr/>
          <a:lstStyle/>
          <a:p>
            <a:r>
              <a:rPr lang="en-US" sz="2800" dirty="0"/>
              <a:t>Review Question 1:</a:t>
            </a:r>
          </a:p>
        </p:txBody>
      </p:sp>
      <p:sp>
        <p:nvSpPr>
          <p:cNvPr id="3" name="Content Placeholder 2"/>
          <p:cNvSpPr>
            <a:spLocks noGrp="1"/>
          </p:cNvSpPr>
          <p:nvPr>
            <p:ph idx="1"/>
          </p:nvPr>
        </p:nvSpPr>
        <p:spPr>
          <a:xfrm>
            <a:off x="380338" y="1059397"/>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 </a:t>
            </a:r>
            <a:r>
              <a:rPr lang="en-US" sz="2600" b="1" dirty="0"/>
              <a:t>straw man </a:t>
            </a:r>
            <a:r>
              <a:rPr lang="en-US" sz="2600" dirty="0"/>
              <a:t>argument?</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380338" y="3462019"/>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0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38" y="454497"/>
            <a:ext cx="8849528" cy="602588"/>
          </a:xfrm>
        </p:spPr>
        <p:txBody>
          <a:bodyPr/>
          <a:lstStyle/>
          <a:p>
            <a:r>
              <a:rPr lang="en-US" sz="2800" dirty="0"/>
              <a:t>Review Question 2:</a:t>
            </a:r>
          </a:p>
        </p:txBody>
      </p:sp>
      <p:sp>
        <p:nvSpPr>
          <p:cNvPr id="3" name="Content Placeholder 2"/>
          <p:cNvSpPr>
            <a:spLocks noGrp="1"/>
          </p:cNvSpPr>
          <p:nvPr>
            <p:ph idx="1"/>
          </p:nvPr>
        </p:nvSpPr>
        <p:spPr>
          <a:xfrm>
            <a:off x="380338" y="1088193"/>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an </a:t>
            </a:r>
            <a:r>
              <a:rPr lang="en-US" sz="2600" b="1" dirty="0"/>
              <a:t>ad hominem </a:t>
            </a:r>
            <a:r>
              <a:rPr lang="en-US" sz="2600" dirty="0"/>
              <a:t>attack?</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a:p>
            <a:pPr marL="971550" lvl="1" indent="-514350">
              <a:buFont typeface="+mj-lt"/>
              <a:buAutoNum type="alphaLcPeriod"/>
            </a:pPr>
            <a:endParaRPr lang="en-US" dirty="0"/>
          </a:p>
        </p:txBody>
      </p:sp>
      <p:sp>
        <p:nvSpPr>
          <p:cNvPr id="5" name="Right Arrow 4">
            <a:extLst>
              <a:ext uri="{FF2B5EF4-FFF2-40B4-BE49-F238E27FC236}">
                <a16:creationId xmlns:a16="http://schemas.microsoft.com/office/drawing/2014/main" id="{4EB1916D-4834-654A-A7A9-E9163B9659C5}"/>
              </a:ext>
            </a:extLst>
          </p:cNvPr>
          <p:cNvSpPr/>
          <p:nvPr/>
        </p:nvSpPr>
        <p:spPr>
          <a:xfrm>
            <a:off x="380338" y="5887055"/>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CD8C18-89B7-CB4D-686C-C562C04EF90D}"/>
              </a:ext>
            </a:extLst>
          </p:cNvPr>
          <p:cNvSpPr txBox="1"/>
          <p:nvPr/>
        </p:nvSpPr>
        <p:spPr>
          <a:xfrm>
            <a:off x="546034" y="2926720"/>
            <a:ext cx="8007825" cy="954107"/>
          </a:xfrm>
          <a:prstGeom prst="rect">
            <a:avLst/>
          </a:prstGeom>
          <a:noFill/>
        </p:spPr>
        <p:txBody>
          <a:bodyPr wrap="square">
            <a:spAutoFit/>
          </a:bodyPr>
          <a:lstStyle/>
          <a:p>
            <a:pPr algn="just" fontAlgn="base"/>
            <a:r>
              <a:rPr lang="en-US" sz="2800" b="0" i="0" dirty="0">
                <a:solidFill>
                  <a:srgbClr val="3B3B3B"/>
                </a:solidFill>
                <a:effectLst/>
              </a:rPr>
              <a:t>Editor of Lancet: </a:t>
            </a:r>
            <a:r>
              <a:rPr lang="en-US" sz="2800" b="0" i="1" dirty="0">
                <a:solidFill>
                  <a:srgbClr val="3B3B3B"/>
                </a:solidFill>
                <a:effectLst/>
              </a:rPr>
              <a:t>Medical Research is Unreliable at Best or Completely Fraudulent</a:t>
            </a:r>
          </a:p>
        </p:txBody>
      </p:sp>
      <p:sp>
        <p:nvSpPr>
          <p:cNvPr id="8" name="TextBox 7">
            <a:extLst>
              <a:ext uri="{FF2B5EF4-FFF2-40B4-BE49-F238E27FC236}">
                <a16:creationId xmlns:a16="http://schemas.microsoft.com/office/drawing/2014/main" id="{7A209E5D-598A-49B6-CD55-9FD7BA831F94}"/>
              </a:ext>
            </a:extLst>
          </p:cNvPr>
          <p:cNvSpPr txBox="1"/>
          <p:nvPr/>
        </p:nvSpPr>
        <p:spPr>
          <a:xfrm>
            <a:off x="546033" y="3929191"/>
            <a:ext cx="8007825" cy="1938992"/>
          </a:xfrm>
          <a:prstGeom prst="rect">
            <a:avLst/>
          </a:prstGeom>
          <a:noFill/>
        </p:spPr>
        <p:txBody>
          <a:bodyPr wrap="square">
            <a:spAutoFit/>
          </a:bodyPr>
          <a:lstStyle/>
          <a:p>
            <a:pPr algn="just"/>
            <a:r>
              <a:rPr lang="en-US" sz="2000" b="0" i="0" dirty="0">
                <a:solidFill>
                  <a:srgbClr val="666666"/>
                </a:solidFill>
                <a:effectLst/>
              </a:rPr>
              <a:t>Dr Richard Horton declared, “Much of the scientific literature, perhaps half, may simply be untrue. Afflicted by studies with </a:t>
            </a:r>
            <a:r>
              <a:rPr lang="en-US" sz="2000" b="1" i="0" dirty="0">
                <a:solidFill>
                  <a:srgbClr val="666666"/>
                </a:solidFill>
                <a:effectLst/>
              </a:rPr>
              <a:t>small sample sizes, tiny effects, invalid exploratory analyses, and flagrant conflicts of interest</a:t>
            </a:r>
            <a:r>
              <a:rPr lang="en-US" sz="2000" b="0" i="0" dirty="0">
                <a:solidFill>
                  <a:srgbClr val="666666"/>
                </a:solidFill>
                <a:effectLst/>
              </a:rPr>
              <a:t>, together with an obsession for pursuing </a:t>
            </a:r>
            <a:r>
              <a:rPr lang="en-US" sz="2000" b="1" i="0" dirty="0">
                <a:solidFill>
                  <a:srgbClr val="666666"/>
                </a:solidFill>
                <a:effectLst/>
              </a:rPr>
              <a:t>fashionable trends </a:t>
            </a:r>
            <a:r>
              <a:rPr lang="en-US" sz="2000" i="0" dirty="0">
                <a:solidFill>
                  <a:srgbClr val="666666"/>
                </a:solidFill>
                <a:effectLst/>
              </a:rPr>
              <a:t>of dubious importance, </a:t>
            </a:r>
            <a:r>
              <a:rPr lang="en-US" sz="2000" b="0" i="0" dirty="0">
                <a:solidFill>
                  <a:srgbClr val="666666"/>
                </a:solidFill>
                <a:effectLst/>
              </a:rPr>
              <a:t>science has taken a turn towards darkness.”</a:t>
            </a:r>
            <a:endParaRPr lang="en-US" sz="2000" dirty="0"/>
          </a:p>
        </p:txBody>
      </p:sp>
      <p:sp>
        <p:nvSpPr>
          <p:cNvPr id="10" name="TextBox 9">
            <a:extLst>
              <a:ext uri="{FF2B5EF4-FFF2-40B4-BE49-F238E27FC236}">
                <a16:creationId xmlns:a16="http://schemas.microsoft.com/office/drawing/2014/main" id="{E8CC4BE0-2387-8B0D-ADAF-7B3A2AF11EEE}"/>
              </a:ext>
            </a:extLst>
          </p:cNvPr>
          <p:cNvSpPr txBox="1"/>
          <p:nvPr/>
        </p:nvSpPr>
        <p:spPr>
          <a:xfrm>
            <a:off x="546033" y="5806323"/>
            <a:ext cx="8320489" cy="800219"/>
          </a:xfrm>
          <a:prstGeom prst="rect">
            <a:avLst/>
          </a:prstGeom>
          <a:noFill/>
        </p:spPr>
        <p:txBody>
          <a:bodyPr wrap="square">
            <a:spAutoFit/>
          </a:bodyPr>
          <a:lstStyle/>
          <a:p>
            <a:r>
              <a:rPr lang="en-US" sz="1400" dirty="0">
                <a:hlinkClick r:id="rId2"/>
              </a:rPr>
              <a:t>https://www.drugawareness.org/editor-of-lancet-medical-research-is-unreliable-at-best-or-completely-fraudulent/</a:t>
            </a:r>
            <a:endParaRPr lang="en-US" sz="1400" dirty="0"/>
          </a:p>
          <a:p>
            <a:endParaRPr lang="en-US" dirty="0"/>
          </a:p>
        </p:txBody>
      </p:sp>
      <p:pic>
        <p:nvPicPr>
          <p:cNvPr id="12" name="Picture 11" descr="A person speaking at a podium&#10;&#10;Description automatically generated with medium confidence">
            <a:extLst>
              <a:ext uri="{FF2B5EF4-FFF2-40B4-BE49-F238E27FC236}">
                <a16:creationId xmlns:a16="http://schemas.microsoft.com/office/drawing/2014/main" id="{0E79EB80-5492-2243-0A0A-C28E002C3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8794" y="244617"/>
            <a:ext cx="4188720" cy="2661868"/>
          </a:xfrm>
          <a:prstGeom prst="rect">
            <a:avLst/>
          </a:prstGeom>
        </p:spPr>
      </p:pic>
    </p:spTree>
    <p:extLst>
      <p:ext uri="{BB962C8B-B14F-4D97-AF65-F5344CB8AC3E}">
        <p14:creationId xmlns:p14="http://schemas.microsoft.com/office/powerpoint/2010/main" val="11936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07" y="454043"/>
            <a:ext cx="8849528" cy="602588"/>
          </a:xfrm>
        </p:spPr>
        <p:txBody>
          <a:bodyPr/>
          <a:lstStyle/>
          <a:p>
            <a:r>
              <a:rPr lang="en-US" sz="2800" dirty="0"/>
              <a:t>Review Question 3:</a:t>
            </a:r>
          </a:p>
        </p:txBody>
      </p:sp>
      <p:sp>
        <p:nvSpPr>
          <p:cNvPr id="3" name="Content Placeholder 2"/>
          <p:cNvSpPr>
            <a:spLocks noGrp="1"/>
          </p:cNvSpPr>
          <p:nvPr>
            <p:ph idx="1"/>
          </p:nvPr>
        </p:nvSpPr>
        <p:spPr>
          <a:xfrm>
            <a:off x="402203" y="1111797"/>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t>
            </a:r>
            <a:r>
              <a:rPr lang="en-US" sz="2600" b="1" dirty="0"/>
              <a:t>itemized</a:t>
            </a:r>
            <a:r>
              <a:rPr lang="en-US" sz="2600" dirty="0"/>
              <a:t> criticism?</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436928" y="4432269"/>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6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65" y="456501"/>
            <a:ext cx="8849528" cy="602588"/>
          </a:xfrm>
        </p:spPr>
        <p:txBody>
          <a:bodyPr/>
          <a:lstStyle/>
          <a:p>
            <a:r>
              <a:rPr lang="en-US" sz="2800" dirty="0"/>
              <a:t>Review Questions 4:</a:t>
            </a:r>
          </a:p>
        </p:txBody>
      </p:sp>
      <p:sp>
        <p:nvSpPr>
          <p:cNvPr id="3" name="Content Placeholder 2"/>
          <p:cNvSpPr>
            <a:spLocks noGrp="1"/>
          </p:cNvSpPr>
          <p:nvPr>
            <p:ph idx="1"/>
          </p:nvPr>
        </p:nvSpPr>
        <p:spPr>
          <a:xfrm>
            <a:off x="253565" y="1092386"/>
            <a:ext cx="8493829" cy="5298261"/>
          </a:xfrm>
        </p:spPr>
        <p:txBody>
          <a:bodyPr/>
          <a:lstStyle/>
          <a:p>
            <a:pPr marL="0" indent="0" algn="just">
              <a:buNone/>
            </a:pPr>
            <a:r>
              <a:rPr lang="en-US" sz="2600" dirty="0"/>
              <a:t>A study evaluating the safety of a new hypertension treatment shows a higher death rate in people receiving the new drug. Which critique of the study is points out a possible </a:t>
            </a:r>
            <a:r>
              <a:rPr lang="en-US" sz="2600" b="1" dirty="0"/>
              <a:t>conflict of interest</a:t>
            </a:r>
            <a:r>
              <a:rPr lang="en-US" sz="2600" dirty="0"/>
              <a:t>?</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363736" y="4950621"/>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5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A6E90-8A06-08B5-4485-EDA5CDB4E930}"/>
              </a:ext>
            </a:extLst>
          </p:cNvPr>
          <p:cNvSpPr txBox="1"/>
          <p:nvPr/>
        </p:nvSpPr>
        <p:spPr>
          <a:xfrm>
            <a:off x="618818" y="1237903"/>
            <a:ext cx="8067982" cy="1569660"/>
          </a:xfrm>
          <a:prstGeom prst="rect">
            <a:avLst/>
          </a:prstGeom>
          <a:noFill/>
        </p:spPr>
        <p:txBody>
          <a:bodyPr wrap="square" rtlCol="0">
            <a:spAutoFit/>
          </a:bodyPr>
          <a:lstStyle/>
          <a:p>
            <a:pPr algn="just"/>
            <a:r>
              <a:rPr lang="en-US" sz="2400" dirty="0">
                <a:ea typeface="Calibri" panose="020F0502020204030204" pitchFamily="34" charset="0"/>
                <a:cs typeface="Calibri" panose="020F0502020204030204" pitchFamily="34" charset="0"/>
              </a:rPr>
              <a:t>A patient with chronic shortness of breath and chest discomfort sees a cardiologist. Without examining her, the cardiologist attributes her symptoms to “anxiety” and “panic disorder.”</a:t>
            </a:r>
          </a:p>
        </p:txBody>
      </p:sp>
      <p:pic>
        <p:nvPicPr>
          <p:cNvPr id="7" name="Picture 6" descr="A screenshot of a cell phone&#10;&#10;Description automatically generated">
            <a:extLst>
              <a:ext uri="{FF2B5EF4-FFF2-40B4-BE49-F238E27FC236}">
                <a16:creationId xmlns:a16="http://schemas.microsoft.com/office/drawing/2014/main" id="{48CFA870-2041-EA45-9314-107FF7C1D2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4043" y="3126450"/>
            <a:ext cx="2795287" cy="2959218"/>
          </a:xfrm>
          <a:prstGeom prst="rect">
            <a:avLst/>
          </a:prstGeom>
        </p:spPr>
      </p:pic>
      <p:pic>
        <p:nvPicPr>
          <p:cNvPr id="4" name="Picture 3" descr="A person taking a selfie&#10;&#10;Description automatically generated">
            <a:extLst>
              <a:ext uri="{FF2B5EF4-FFF2-40B4-BE49-F238E27FC236}">
                <a16:creationId xmlns:a16="http://schemas.microsoft.com/office/drawing/2014/main" id="{7E5D624C-215A-7A39-59AD-62E67D5D9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80" y="3126450"/>
            <a:ext cx="1847214" cy="2942723"/>
          </a:xfrm>
          <a:prstGeom prst="rect">
            <a:avLst/>
          </a:prstGeom>
        </p:spPr>
      </p:pic>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5740091" y="3675413"/>
            <a:ext cx="3255629" cy="2184549"/>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sp>
        <p:nvSpPr>
          <p:cNvPr id="5" name="Right Arrow 4">
            <a:extLst>
              <a:ext uri="{FF2B5EF4-FFF2-40B4-BE49-F238E27FC236}">
                <a16:creationId xmlns:a16="http://schemas.microsoft.com/office/drawing/2014/main" id="{AB4CAFCF-9B6B-2F9B-6179-94B37DC75A9A}"/>
              </a:ext>
            </a:extLst>
          </p:cNvPr>
          <p:cNvSpPr/>
          <p:nvPr/>
        </p:nvSpPr>
        <p:spPr>
          <a:xfrm>
            <a:off x="5863097" y="542915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D85F4B-87E1-5CB7-2498-FCF657F3141C}"/>
              </a:ext>
            </a:extLst>
          </p:cNvPr>
          <p:cNvSpPr txBox="1"/>
          <p:nvPr/>
        </p:nvSpPr>
        <p:spPr>
          <a:xfrm>
            <a:off x="618818" y="6085668"/>
            <a:ext cx="7230627" cy="523220"/>
          </a:xfrm>
          <a:prstGeom prst="rect">
            <a:avLst/>
          </a:prstGeom>
          <a:noFill/>
        </p:spPr>
        <p:txBody>
          <a:bodyPr wrap="square">
            <a:spAutoFit/>
          </a:bodyPr>
          <a:lstStyle/>
          <a:p>
            <a:r>
              <a:rPr lang="en-US" sz="1400" dirty="0">
                <a:hlinkClick r:id="rId4"/>
              </a:rPr>
              <a:t>https://twitter.com/React19org/status/1553092518790647808</a:t>
            </a:r>
            <a:endParaRPr lang="en-US" sz="1400" dirty="0"/>
          </a:p>
          <a:p>
            <a:endParaRPr lang="en-US" sz="1400" dirty="0"/>
          </a:p>
        </p:txBody>
      </p:sp>
      <p:sp>
        <p:nvSpPr>
          <p:cNvPr id="9" name="TextBox 8">
            <a:extLst>
              <a:ext uri="{FF2B5EF4-FFF2-40B4-BE49-F238E27FC236}">
                <a16:creationId xmlns:a16="http://schemas.microsoft.com/office/drawing/2014/main" id="{68311F58-D0CA-C40D-CBA8-156A8792AFAD}"/>
              </a:ext>
            </a:extLst>
          </p:cNvPr>
          <p:cNvSpPr txBox="1"/>
          <p:nvPr/>
        </p:nvSpPr>
        <p:spPr>
          <a:xfrm>
            <a:off x="481160" y="370573"/>
            <a:ext cx="8662839"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personal account?</a:t>
            </a:r>
          </a:p>
        </p:txBody>
      </p:sp>
    </p:spTree>
    <p:extLst>
      <p:ext uri="{BB962C8B-B14F-4D97-AF65-F5344CB8AC3E}">
        <p14:creationId xmlns:p14="http://schemas.microsoft.com/office/powerpoint/2010/main" val="34149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579184-A350-BDFE-C046-7FEF8C19EDED}"/>
              </a:ext>
            </a:extLst>
          </p:cNvPr>
          <p:cNvSpPr txBox="1"/>
          <p:nvPr/>
        </p:nvSpPr>
        <p:spPr>
          <a:xfrm>
            <a:off x="263209" y="836617"/>
            <a:ext cx="8637723"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tweet?</a:t>
            </a:r>
          </a:p>
        </p:txBody>
      </p:sp>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2397210" y="4162636"/>
            <a:ext cx="3401706" cy="2241283"/>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pic>
        <p:nvPicPr>
          <p:cNvPr id="5" name="Picture 4" descr="A screenshot of a social media post&#10;&#10;Description automatically generated">
            <a:extLst>
              <a:ext uri="{FF2B5EF4-FFF2-40B4-BE49-F238E27FC236}">
                <a16:creationId xmlns:a16="http://schemas.microsoft.com/office/drawing/2014/main" id="{B2303A5D-252F-BD0E-3925-F826A48A2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33" y="1974811"/>
            <a:ext cx="8990334" cy="1748288"/>
          </a:xfrm>
          <a:prstGeom prst="rect">
            <a:avLst/>
          </a:prstGeom>
          <a:ln>
            <a:solidFill>
              <a:schemeClr val="tx1"/>
            </a:solidFill>
          </a:ln>
        </p:spPr>
      </p:pic>
      <p:sp>
        <p:nvSpPr>
          <p:cNvPr id="6" name="Right Arrow 4">
            <a:extLst>
              <a:ext uri="{FF2B5EF4-FFF2-40B4-BE49-F238E27FC236}">
                <a16:creationId xmlns:a16="http://schemas.microsoft.com/office/drawing/2014/main" id="{B4DCD9D7-3F2B-4381-7621-A222D0A5FD6F}"/>
              </a:ext>
            </a:extLst>
          </p:cNvPr>
          <p:cNvSpPr/>
          <p:nvPr/>
        </p:nvSpPr>
        <p:spPr>
          <a:xfrm>
            <a:off x="2490137" y="488572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0FE907-4CB8-C5C2-49D9-82B85E6BD3BE}"/>
              </a:ext>
            </a:extLst>
          </p:cNvPr>
          <p:cNvSpPr txBox="1"/>
          <p:nvPr/>
        </p:nvSpPr>
        <p:spPr>
          <a:xfrm>
            <a:off x="1843283" y="3718128"/>
            <a:ext cx="7628760" cy="307777"/>
          </a:xfrm>
          <a:prstGeom prst="rect">
            <a:avLst/>
          </a:prstGeom>
          <a:noFill/>
        </p:spPr>
        <p:txBody>
          <a:bodyPr wrap="square">
            <a:spAutoFit/>
          </a:bodyPr>
          <a:lstStyle/>
          <a:p>
            <a:r>
              <a:rPr lang="en-US" sz="1400" dirty="0">
                <a:hlinkClick r:id="rId3"/>
              </a:rPr>
              <a:t>https://twitter.com/IanCopeland5/status/1630008321708118019</a:t>
            </a:r>
            <a:endParaRPr lang="en-US" sz="1400" dirty="0"/>
          </a:p>
        </p:txBody>
      </p:sp>
    </p:spTree>
    <p:extLst>
      <p:ext uri="{BB962C8B-B14F-4D97-AF65-F5344CB8AC3E}">
        <p14:creationId xmlns:p14="http://schemas.microsoft.com/office/powerpoint/2010/main" val="20095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octor and a horse&#10;&#10;Description automatically generated">
            <a:extLst>
              <a:ext uri="{FF2B5EF4-FFF2-40B4-BE49-F238E27FC236}">
                <a16:creationId xmlns:a16="http://schemas.microsoft.com/office/drawing/2014/main" id="{2249112C-2554-9A04-8014-0C655B47E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461" y="1238865"/>
            <a:ext cx="4413060" cy="4906296"/>
          </a:xfrm>
          <a:prstGeom prst="rect">
            <a:avLst/>
          </a:prstGeom>
          <a:ln>
            <a:solidFill>
              <a:schemeClr val="tx1"/>
            </a:solidFill>
          </a:ln>
        </p:spPr>
      </p:pic>
      <p:sp>
        <p:nvSpPr>
          <p:cNvPr id="4" name="TextBox 3">
            <a:extLst>
              <a:ext uri="{FF2B5EF4-FFF2-40B4-BE49-F238E27FC236}">
                <a16:creationId xmlns:a16="http://schemas.microsoft.com/office/drawing/2014/main" id="{554B11C2-4AF8-8C93-3F2A-AF145B47B895}"/>
              </a:ext>
            </a:extLst>
          </p:cNvPr>
          <p:cNvSpPr txBox="1"/>
          <p:nvPr/>
        </p:nvSpPr>
        <p:spPr>
          <a:xfrm>
            <a:off x="4830061" y="1120644"/>
            <a:ext cx="4100051" cy="4154984"/>
          </a:xfrm>
          <a:prstGeom prst="rect">
            <a:avLst/>
          </a:prstGeom>
          <a:noFill/>
        </p:spPr>
        <p:txBody>
          <a:bodyPr wrap="square" rtlCol="0">
            <a:spAutoFit/>
          </a:bodyPr>
          <a:lstStyle/>
          <a:p>
            <a:pPr algn="just"/>
            <a:r>
              <a:rPr lang="en-US" sz="2200" u="sng" dirty="0">
                <a:ea typeface="Calibri" panose="020F0502020204030204" pitchFamily="34" charset="0"/>
                <a:cs typeface="Calibri" panose="020F0502020204030204" pitchFamily="34" charset="0"/>
              </a:rPr>
              <a:t>Background</a:t>
            </a:r>
            <a:r>
              <a:rPr lang="en-US" sz="2200" dirty="0">
                <a:ea typeface="Calibri" panose="020F0502020204030204" pitchFamily="34" charset="0"/>
                <a:cs typeface="Calibri" panose="020F0502020204030204" pitchFamily="34" charset="0"/>
              </a:rPr>
              <a:t>: Ivermectin is a broad-range antiparasitic drug on the WHO’s list of “essential medicines.” In affluent nations where parasitic infections are relatively rare, this drug is more likely to be used on animals. Some doctors prescribe ivermectin “off label” in order to treat COVID-19 even though its antiviral properties are still being debated.</a:t>
            </a:r>
          </a:p>
        </p:txBody>
      </p:sp>
      <p:sp>
        <p:nvSpPr>
          <p:cNvPr id="6" name="TextBox 5">
            <a:extLst>
              <a:ext uri="{FF2B5EF4-FFF2-40B4-BE49-F238E27FC236}">
                <a16:creationId xmlns:a16="http://schemas.microsoft.com/office/drawing/2014/main" id="{B5CDE473-80D4-2B00-DF58-6A3503FB388B}"/>
              </a:ext>
            </a:extLst>
          </p:cNvPr>
          <p:cNvSpPr txBox="1"/>
          <p:nvPr/>
        </p:nvSpPr>
        <p:spPr>
          <a:xfrm>
            <a:off x="175802" y="6178083"/>
            <a:ext cx="7653802" cy="523220"/>
          </a:xfrm>
          <a:prstGeom prst="rect">
            <a:avLst/>
          </a:prstGeom>
          <a:noFill/>
        </p:spPr>
        <p:txBody>
          <a:bodyPr wrap="square">
            <a:spAutoFit/>
          </a:bodyPr>
          <a:lstStyle/>
          <a:p>
            <a:r>
              <a:rPr lang="en-US" sz="1400" dirty="0">
                <a:hlinkClick r:id="rId3"/>
              </a:rPr>
              <a:t>https://twitter.com/i/web/status/1429050070243192839</a:t>
            </a:r>
            <a:endParaRPr lang="en-US" sz="1400" dirty="0"/>
          </a:p>
          <a:p>
            <a:endParaRPr lang="en-US" sz="1400" dirty="0"/>
          </a:p>
        </p:txBody>
      </p:sp>
      <p:sp>
        <p:nvSpPr>
          <p:cNvPr id="8" name="Content Placeholder 2">
            <a:extLst>
              <a:ext uri="{FF2B5EF4-FFF2-40B4-BE49-F238E27FC236}">
                <a16:creationId xmlns:a16="http://schemas.microsoft.com/office/drawing/2014/main" id="{CB87311F-1E61-A511-B637-280186916519}"/>
              </a:ext>
            </a:extLst>
          </p:cNvPr>
          <p:cNvSpPr txBox="1">
            <a:spLocks/>
          </p:cNvSpPr>
          <p:nvPr/>
        </p:nvSpPr>
        <p:spPr>
          <a:xfrm>
            <a:off x="6038244" y="4674390"/>
            <a:ext cx="3255629" cy="2184549"/>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sz="2400" dirty="0"/>
              <a:t>Ad hominem</a:t>
            </a:r>
          </a:p>
          <a:p>
            <a:pPr marL="971550" lvl="1" indent="-514350">
              <a:buFont typeface="+mj-lt"/>
              <a:buAutoNum type="alphaLcPeriod"/>
            </a:pPr>
            <a:r>
              <a:rPr lang="en-US" sz="2400" dirty="0"/>
              <a:t>Straw man</a:t>
            </a:r>
          </a:p>
          <a:p>
            <a:pPr marL="971550" lvl="1" indent="-514350">
              <a:buFont typeface="+mj-lt"/>
              <a:buAutoNum type="alphaLcPeriod"/>
            </a:pPr>
            <a:r>
              <a:rPr lang="en-US" sz="2400" dirty="0"/>
              <a:t>Gaslighting</a:t>
            </a:r>
          </a:p>
        </p:txBody>
      </p:sp>
      <p:sp>
        <p:nvSpPr>
          <p:cNvPr id="9" name="Right Arrow 4">
            <a:extLst>
              <a:ext uri="{FF2B5EF4-FFF2-40B4-BE49-F238E27FC236}">
                <a16:creationId xmlns:a16="http://schemas.microsoft.com/office/drawing/2014/main" id="{7F455180-1EB2-FB09-EA3B-DC61CF31472A}"/>
              </a:ext>
            </a:extLst>
          </p:cNvPr>
          <p:cNvSpPr/>
          <p:nvPr/>
        </p:nvSpPr>
        <p:spPr>
          <a:xfrm>
            <a:off x="6150892" y="5819831"/>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FD9173-50E1-42C2-393E-EA7795879B46}"/>
              </a:ext>
            </a:extLst>
          </p:cNvPr>
          <p:cNvSpPr txBox="1"/>
          <p:nvPr/>
        </p:nvSpPr>
        <p:spPr>
          <a:xfrm>
            <a:off x="203709" y="285878"/>
            <a:ext cx="8880791"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a:t>
            </a:r>
          </a:p>
          <a:p>
            <a:pPr marL="0" indent="0">
              <a:buFont typeface="Wingdings" charset="2"/>
              <a:buNone/>
            </a:pPr>
            <a:r>
              <a:rPr lang="en-US" sz="2400" b="1" dirty="0">
                <a:solidFill>
                  <a:srgbClr val="52749A"/>
                </a:solidFill>
                <a:latin typeface="+mj-lt"/>
              </a:rPr>
              <a:t>in this FDA tweet?</a:t>
            </a:r>
          </a:p>
        </p:txBody>
      </p:sp>
    </p:spTree>
    <p:extLst>
      <p:ext uri="{BB962C8B-B14F-4D97-AF65-F5344CB8AC3E}">
        <p14:creationId xmlns:p14="http://schemas.microsoft.com/office/powerpoint/2010/main" val="14992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people standing in front of a door with signs&#10;&#10;Description automatically generated">
            <a:extLst>
              <a:ext uri="{FF2B5EF4-FFF2-40B4-BE49-F238E27FC236}">
                <a16:creationId xmlns:a16="http://schemas.microsoft.com/office/drawing/2014/main" id="{E79D8F37-B552-1839-B190-61B76CA54F89}"/>
              </a:ext>
            </a:extLst>
          </p:cNvPr>
          <p:cNvPicPr>
            <a:picLocks noChangeAspect="1"/>
          </p:cNvPicPr>
          <p:nvPr/>
        </p:nvPicPr>
        <p:blipFill>
          <a:blip r:embed="rId2"/>
          <a:stretch>
            <a:fillRect/>
          </a:stretch>
        </p:blipFill>
        <p:spPr>
          <a:xfrm>
            <a:off x="1423079" y="197395"/>
            <a:ext cx="6494003" cy="6776351"/>
          </a:xfrm>
          <a:prstGeom prst="rect">
            <a:avLst/>
          </a:prstGeom>
        </p:spPr>
      </p:pic>
    </p:spTree>
    <p:extLst>
      <p:ext uri="{BB962C8B-B14F-4D97-AF65-F5344CB8AC3E}">
        <p14:creationId xmlns:p14="http://schemas.microsoft.com/office/powerpoint/2010/main" val="8170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394" y="369325"/>
            <a:ext cx="8849528" cy="602588"/>
          </a:xfrm>
        </p:spPr>
        <p:txBody>
          <a:bodyPr/>
          <a:lstStyle/>
          <a:p>
            <a:pPr algn="ctr"/>
            <a:r>
              <a:rPr lang="en-US" sz="3200" dirty="0"/>
              <a:t>Red Flags for Discerning Fraud </a:t>
            </a:r>
          </a:p>
        </p:txBody>
      </p:sp>
      <p:sp>
        <p:nvSpPr>
          <p:cNvPr id="7171" name="Rectangle 3"/>
          <p:cNvSpPr>
            <a:spLocks noGrp="1" noChangeArrowheads="1"/>
          </p:cNvSpPr>
          <p:nvPr>
            <p:ph idx="1"/>
          </p:nvPr>
        </p:nvSpPr>
        <p:spPr>
          <a:xfrm>
            <a:off x="143395" y="1072620"/>
            <a:ext cx="7183380" cy="1195031"/>
          </a:xfrm>
        </p:spPr>
        <p:txBody>
          <a:bodyPr>
            <a:normAutofit/>
          </a:bodyPr>
          <a:lstStyle/>
          <a:p>
            <a:r>
              <a:rPr lang="en-US" sz="2400" b="1" dirty="0"/>
              <a:t>Is it corroborated? </a:t>
            </a:r>
            <a:r>
              <a:rPr lang="en-US" sz="2400" i="1" dirty="0">
                <a:solidFill>
                  <a:srgbClr val="0070C0"/>
                </a:solidFill>
              </a:rPr>
              <a:t>Does it concur with raw data? Does it concur with independent sources? </a:t>
            </a:r>
          </a:p>
          <a:p>
            <a:pPr lvl="1"/>
            <a:endParaRPr lang="en-US" sz="2200" dirty="0"/>
          </a:p>
        </p:txBody>
      </p:sp>
      <p:pic>
        <p:nvPicPr>
          <p:cNvPr id="2" name="Graphic 1" descr="Bar graph with downward trend with solid fill">
            <a:extLst>
              <a:ext uri="{FF2B5EF4-FFF2-40B4-BE49-F238E27FC236}">
                <a16:creationId xmlns:a16="http://schemas.microsoft.com/office/drawing/2014/main" id="{FF0E3670-BC98-EE04-9263-3679818654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3073" y="1278472"/>
            <a:ext cx="708547" cy="708547"/>
          </a:xfrm>
          <a:prstGeom prst="rect">
            <a:avLst/>
          </a:prstGeom>
        </p:spPr>
      </p:pic>
      <p:pic>
        <p:nvPicPr>
          <p:cNvPr id="3" name="Graphic 2" descr="Bar graph with upward trend outline">
            <a:extLst>
              <a:ext uri="{FF2B5EF4-FFF2-40B4-BE49-F238E27FC236}">
                <a16:creationId xmlns:a16="http://schemas.microsoft.com/office/drawing/2014/main" id="{F7509E88-1065-F79F-FCDE-160A5B1B5E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2173" y="1278472"/>
            <a:ext cx="713889" cy="713889"/>
          </a:xfrm>
          <a:prstGeom prst="rect">
            <a:avLst/>
          </a:prstGeom>
        </p:spPr>
      </p:pic>
      <p:sp>
        <p:nvSpPr>
          <p:cNvPr id="6" name="Rectangle 3">
            <a:extLst>
              <a:ext uri="{FF2B5EF4-FFF2-40B4-BE49-F238E27FC236}">
                <a16:creationId xmlns:a16="http://schemas.microsoft.com/office/drawing/2014/main" id="{F1E29BC0-3874-470F-E1B2-B6964FA3EC88}"/>
              </a:ext>
            </a:extLst>
          </p:cNvPr>
          <p:cNvSpPr txBox="1">
            <a:spLocks noChangeArrowheads="1"/>
          </p:cNvSpPr>
          <p:nvPr/>
        </p:nvSpPr>
        <p:spPr>
          <a:xfrm>
            <a:off x="1808466" y="2281028"/>
            <a:ext cx="7019405" cy="1016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Who benefits? </a:t>
            </a:r>
            <a:r>
              <a:rPr lang="en-US" sz="2400" i="1" dirty="0">
                <a:solidFill>
                  <a:srgbClr val="0070C0"/>
                </a:solidFill>
              </a:rPr>
              <a:t>Do any of the authors have a conflict of interest?</a:t>
            </a:r>
          </a:p>
        </p:txBody>
      </p:sp>
      <p:sp>
        <p:nvSpPr>
          <p:cNvPr id="7" name="Rectangle 3">
            <a:extLst>
              <a:ext uri="{FF2B5EF4-FFF2-40B4-BE49-F238E27FC236}">
                <a16:creationId xmlns:a16="http://schemas.microsoft.com/office/drawing/2014/main" id="{11E0F990-CD0A-2C0B-062B-F3333392A1DA}"/>
              </a:ext>
            </a:extLst>
          </p:cNvPr>
          <p:cNvSpPr txBox="1">
            <a:spLocks noChangeArrowheads="1"/>
          </p:cNvSpPr>
          <p:nvPr/>
        </p:nvSpPr>
        <p:spPr>
          <a:xfrm>
            <a:off x="143394" y="3426743"/>
            <a:ext cx="8572343" cy="12754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How do the authors and their supporters react when confronted with contrary evidence? 							</a:t>
            </a:r>
            <a:endParaRPr lang="en-US" sz="2200" dirty="0"/>
          </a:p>
        </p:txBody>
      </p:sp>
      <p:sp>
        <p:nvSpPr>
          <p:cNvPr id="8" name="Rectangle 3">
            <a:extLst>
              <a:ext uri="{FF2B5EF4-FFF2-40B4-BE49-F238E27FC236}">
                <a16:creationId xmlns:a16="http://schemas.microsoft.com/office/drawing/2014/main" id="{B08D3B9B-7310-8924-6700-6EE54AA274F1}"/>
              </a:ext>
            </a:extLst>
          </p:cNvPr>
          <p:cNvSpPr txBox="1">
            <a:spLocks noChangeArrowheads="1"/>
          </p:cNvSpPr>
          <p:nvPr/>
        </p:nvSpPr>
        <p:spPr>
          <a:xfrm>
            <a:off x="-173550" y="5563184"/>
            <a:ext cx="9102107" cy="914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Non-evasive: </a:t>
            </a:r>
            <a:r>
              <a:rPr lang="en-US" sz="2200" i="1" dirty="0">
                <a:solidFill>
                  <a:srgbClr val="0070C0"/>
                </a:solidFill>
              </a:rPr>
              <a:t>Criticism that focuses on specific details of the study (itemized)</a:t>
            </a:r>
          </a:p>
          <a:p>
            <a:pPr lvl="1"/>
            <a:endParaRPr lang="en-US" sz="2200" dirty="0"/>
          </a:p>
        </p:txBody>
      </p:sp>
      <p:sp>
        <p:nvSpPr>
          <p:cNvPr id="9" name="Rectangle 3">
            <a:extLst>
              <a:ext uri="{FF2B5EF4-FFF2-40B4-BE49-F238E27FC236}">
                <a16:creationId xmlns:a16="http://schemas.microsoft.com/office/drawing/2014/main" id="{AD08DB93-3B5E-1A7F-B270-E8855AD65A1B}"/>
              </a:ext>
            </a:extLst>
          </p:cNvPr>
          <p:cNvSpPr txBox="1">
            <a:spLocks noChangeArrowheads="1"/>
          </p:cNvSpPr>
          <p:nvPr/>
        </p:nvSpPr>
        <p:spPr>
          <a:xfrm>
            <a:off x="-260264" y="4287752"/>
            <a:ext cx="9253185" cy="10160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Evasive: </a:t>
            </a:r>
            <a:r>
              <a:rPr lang="en-US" sz="2200" i="1" dirty="0">
                <a:solidFill>
                  <a:srgbClr val="0070C0"/>
                </a:solidFill>
              </a:rPr>
              <a:t>ad hominem attacks, straw man, gaslighting, censorship</a:t>
            </a:r>
            <a:endParaRPr lang="en-US" sz="2200" dirty="0"/>
          </a:p>
        </p:txBody>
      </p:sp>
      <p:pic>
        <p:nvPicPr>
          <p:cNvPr id="10" name="Graphic 9" descr="Loan outline">
            <a:extLst>
              <a:ext uri="{FF2B5EF4-FFF2-40B4-BE49-F238E27FC236}">
                <a16:creationId xmlns:a16="http://schemas.microsoft.com/office/drawing/2014/main" id="{5657DA53-2ABF-C3FE-67DF-715DE8DCBEC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1768" y="2335634"/>
            <a:ext cx="1064870" cy="1064870"/>
          </a:xfrm>
          <a:prstGeom prst="rect">
            <a:avLst/>
          </a:prstGeom>
        </p:spPr>
      </p:pic>
      <p:pic>
        <p:nvPicPr>
          <p:cNvPr id="13" name="Graphic 12" descr="Puppet outline">
            <a:extLst>
              <a:ext uri="{FF2B5EF4-FFF2-40B4-BE49-F238E27FC236}">
                <a16:creationId xmlns:a16="http://schemas.microsoft.com/office/drawing/2014/main" id="{14770C4A-E271-00FC-F099-050ABF77DC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44665" y="4770820"/>
            <a:ext cx="739983" cy="739983"/>
          </a:xfrm>
          <a:prstGeom prst="rect">
            <a:avLst/>
          </a:prstGeom>
        </p:spPr>
      </p:pic>
      <p:pic>
        <p:nvPicPr>
          <p:cNvPr id="14" name="Graphic 13" descr="Target Audience outline">
            <a:extLst>
              <a:ext uri="{FF2B5EF4-FFF2-40B4-BE49-F238E27FC236}">
                <a16:creationId xmlns:a16="http://schemas.microsoft.com/office/drawing/2014/main" id="{5FF1C4C4-BA68-BE57-2F49-A8D36AA3DE3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664620" y="4547429"/>
            <a:ext cx="992017" cy="1015755"/>
          </a:xfrm>
          <a:prstGeom prst="rect">
            <a:avLst/>
          </a:prstGeom>
        </p:spPr>
      </p:pic>
      <p:pic>
        <p:nvPicPr>
          <p:cNvPr id="15" name="Graphic 14" descr="Scarecrow outline">
            <a:extLst>
              <a:ext uri="{FF2B5EF4-FFF2-40B4-BE49-F238E27FC236}">
                <a16:creationId xmlns:a16="http://schemas.microsoft.com/office/drawing/2014/main" id="{00CA2AB8-45D2-B006-557F-882901EAB9C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707055" y="4738058"/>
            <a:ext cx="739983" cy="739983"/>
          </a:xfrm>
          <a:prstGeom prst="rect">
            <a:avLst/>
          </a:prstGeom>
        </p:spPr>
      </p:pic>
      <p:pic>
        <p:nvPicPr>
          <p:cNvPr id="5" name="Graphic 4" descr="Bug under magnifying glass outline">
            <a:extLst>
              <a:ext uri="{FF2B5EF4-FFF2-40B4-BE49-F238E27FC236}">
                <a16:creationId xmlns:a16="http://schemas.microsoft.com/office/drawing/2014/main" id="{4D935797-27E2-C38A-CE19-CFAE54F254D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9014239" flipH="1">
            <a:off x="3765579" y="5884370"/>
            <a:ext cx="753545" cy="753541"/>
          </a:xfrm>
          <a:prstGeom prst="rect">
            <a:avLst/>
          </a:prstGeom>
        </p:spPr>
      </p:pic>
      <p:pic>
        <p:nvPicPr>
          <p:cNvPr id="4" name="Graphic 60" descr="Comment Slash Silence outline">
            <a:extLst>
              <a:ext uri="{FF2B5EF4-FFF2-40B4-BE49-F238E27FC236}">
                <a16:creationId xmlns:a16="http://schemas.microsoft.com/office/drawing/2014/main" id="{7AADF012-E50C-D157-006A-937103094A3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679497" y="4670539"/>
            <a:ext cx="739983" cy="739983"/>
          </a:xfrm>
          <a:prstGeom prst="rect">
            <a:avLst/>
          </a:prstGeom>
        </p:spPr>
      </p:pic>
    </p:spTree>
    <p:extLst>
      <p:ext uri="{BB962C8B-B14F-4D97-AF65-F5344CB8AC3E}">
        <p14:creationId xmlns:p14="http://schemas.microsoft.com/office/powerpoint/2010/main" val="6616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8942" y="1380525"/>
            <a:ext cx="8406115" cy="1320386"/>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4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ClrTx/>
              <a:buNone/>
            </a:pPr>
            <a:r>
              <a:rPr lang="en-US" sz="2000" dirty="0">
                <a:ea typeface="Calibri" panose="020F0502020204030204" pitchFamily="34" charset="0"/>
                <a:cs typeface="Calibri" panose="020F0502020204030204" pitchFamily="34" charset="0"/>
              </a:rPr>
              <a:t>In May 2020,</a:t>
            </a:r>
            <a:r>
              <a:rPr lang="en-US" sz="2000" i="1" dirty="0">
                <a:ea typeface="Calibri" panose="020F0502020204030204" pitchFamily="34" charset="0"/>
                <a:cs typeface="Calibri" panose="020F0502020204030204" pitchFamily="34" charset="0"/>
              </a:rPr>
              <a:t>The Lancet </a:t>
            </a:r>
            <a:r>
              <a:rPr lang="en-US" sz="2000" dirty="0">
                <a:ea typeface="Calibri" panose="020F0502020204030204" pitchFamily="34" charset="0"/>
                <a:cs typeface="Calibri" panose="020F0502020204030204" pitchFamily="34" charset="0"/>
              </a:rPr>
              <a:t>published the results of a global dataset analysis demonstrating that COVID-19 patients treated with hydroxychloroquine died at a higher rate than patients not receiving this drug. This study was retracted when readers started reporting glaring inconsistencies with national registries of hospitalized COVID-19 patients and the third party providing the data suddenly became unavailable. At the time of publication, one of two lead co-authors was conducting trials with the far more profitable COVID treatment, Remdesivir.</a:t>
            </a:r>
          </a:p>
          <a:p>
            <a:pPr marL="0" indent="0" algn="just">
              <a:buClrTx/>
              <a:buNone/>
            </a:pPr>
            <a:endParaRPr lang="en-US" sz="2400" dirty="0"/>
          </a:p>
          <a:p>
            <a:pPr marL="0" indent="0" algn="just" fontAlgn="auto">
              <a:spcAft>
                <a:spcPts val="0"/>
              </a:spcAft>
              <a:buClrTx/>
              <a:buNone/>
            </a:pPr>
            <a:endParaRPr lang="en-US" sz="2400" dirty="0"/>
          </a:p>
          <a:p>
            <a:pPr marL="0" indent="0" algn="just" fontAlgn="auto">
              <a:spcAft>
                <a:spcPts val="0"/>
              </a:spcAft>
              <a:buClrTx/>
              <a:buNone/>
            </a:pPr>
            <a:endParaRPr lang="en-US" sz="2400" dirty="0"/>
          </a:p>
        </p:txBody>
      </p:sp>
      <p:sp>
        <p:nvSpPr>
          <p:cNvPr id="10" name="TextBox 9">
            <a:extLst>
              <a:ext uri="{FF2B5EF4-FFF2-40B4-BE49-F238E27FC236}">
                <a16:creationId xmlns:a16="http://schemas.microsoft.com/office/drawing/2014/main" id="{69BE8491-C294-B0A4-723E-B04C0540F724}"/>
              </a:ext>
            </a:extLst>
          </p:cNvPr>
          <p:cNvSpPr txBox="1"/>
          <p:nvPr/>
        </p:nvSpPr>
        <p:spPr>
          <a:xfrm>
            <a:off x="4000500" y="5613400"/>
            <a:ext cx="184731" cy="369332"/>
          </a:xfrm>
          <a:prstGeom prst="rect">
            <a:avLst/>
          </a:prstGeom>
          <a:noFill/>
        </p:spPr>
        <p:txBody>
          <a:bodyPr wrap="none" rtlCol="0">
            <a:spAutoFit/>
          </a:bodyPr>
          <a:lstStyle/>
          <a:p>
            <a:endParaRPr lang="en-US" dirty="0"/>
          </a:p>
        </p:txBody>
      </p:sp>
      <p:pic>
        <p:nvPicPr>
          <p:cNvPr id="8" name="Picture 7" descr="A close-up of a logo&#10;&#10;Description automatically generated">
            <a:extLst>
              <a:ext uri="{FF2B5EF4-FFF2-40B4-BE49-F238E27FC236}">
                <a16:creationId xmlns:a16="http://schemas.microsoft.com/office/drawing/2014/main" id="{D9E1C8CA-B8AE-CB7E-2214-B08CBF3D2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064" y="4484979"/>
            <a:ext cx="4428086" cy="1168523"/>
          </a:xfrm>
          <a:prstGeom prst="rect">
            <a:avLst/>
          </a:prstGeom>
        </p:spPr>
      </p:pic>
      <p:sp>
        <p:nvSpPr>
          <p:cNvPr id="11" name="TextBox 10">
            <a:extLst>
              <a:ext uri="{FF2B5EF4-FFF2-40B4-BE49-F238E27FC236}">
                <a16:creationId xmlns:a16="http://schemas.microsoft.com/office/drawing/2014/main" id="{813FC24C-3569-EE2B-93AE-823FB44DD0E6}"/>
              </a:ext>
            </a:extLst>
          </p:cNvPr>
          <p:cNvSpPr txBox="1"/>
          <p:nvPr/>
        </p:nvSpPr>
        <p:spPr>
          <a:xfrm>
            <a:off x="335227" y="403650"/>
            <a:ext cx="8406115" cy="892552"/>
          </a:xfrm>
          <a:prstGeom prst="rect">
            <a:avLst/>
          </a:prstGeom>
          <a:noFill/>
        </p:spPr>
        <p:txBody>
          <a:bodyPr wrap="square">
            <a:spAutoFit/>
          </a:bodyPr>
          <a:lstStyle/>
          <a:p>
            <a:r>
              <a:rPr lang="en-US" sz="2600" b="1" dirty="0">
                <a:solidFill>
                  <a:srgbClr val="52749A"/>
                </a:solidFill>
                <a:latin typeface="+mj-lt"/>
              </a:rPr>
              <a:t>Which two of the aforementioned red flags are evident in this real-life example of scientific fraud?</a:t>
            </a:r>
            <a:endParaRPr lang="en-US" sz="2600" dirty="0">
              <a:solidFill>
                <a:srgbClr val="52749A"/>
              </a:solidFill>
              <a:latin typeface="+mj-lt"/>
            </a:endParaRPr>
          </a:p>
        </p:txBody>
      </p:sp>
      <p:pic>
        <p:nvPicPr>
          <p:cNvPr id="15" name="Picture 14" descr="A close-up of a person smiling&#10;&#10;Description automatically generated">
            <a:extLst>
              <a:ext uri="{FF2B5EF4-FFF2-40B4-BE49-F238E27FC236}">
                <a16:creationId xmlns:a16="http://schemas.microsoft.com/office/drawing/2014/main" id="{F1601011-0606-DBEA-5200-2DF12FB32B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42" y="4068659"/>
            <a:ext cx="1889215" cy="1889215"/>
          </a:xfrm>
          <a:prstGeom prst="rect">
            <a:avLst/>
          </a:prstGeom>
        </p:spPr>
      </p:pic>
      <p:pic>
        <p:nvPicPr>
          <p:cNvPr id="3" name="Picture 2" descr="A black and blue logo&#10;&#10;Description automatically generated">
            <a:extLst>
              <a:ext uri="{FF2B5EF4-FFF2-40B4-BE49-F238E27FC236}">
                <a16:creationId xmlns:a16="http://schemas.microsoft.com/office/drawing/2014/main" id="{32DE9AD0-9085-AFFA-33C1-A48CA09996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4281" y="5699802"/>
            <a:ext cx="3517171" cy="724328"/>
          </a:xfrm>
          <a:prstGeom prst="rect">
            <a:avLst/>
          </a:prstGeom>
          <a:ln>
            <a:solidFill>
              <a:schemeClr val="tx1"/>
            </a:solidFill>
          </a:ln>
        </p:spPr>
      </p:pic>
      <p:sp>
        <p:nvSpPr>
          <p:cNvPr id="2" name="TextBox 1">
            <a:extLst>
              <a:ext uri="{FF2B5EF4-FFF2-40B4-BE49-F238E27FC236}">
                <a16:creationId xmlns:a16="http://schemas.microsoft.com/office/drawing/2014/main" id="{5457E168-CB5B-B144-B5BE-A3D8A3FB536F}"/>
              </a:ext>
            </a:extLst>
          </p:cNvPr>
          <p:cNvSpPr txBox="1"/>
          <p:nvPr/>
        </p:nvSpPr>
        <p:spPr>
          <a:xfrm>
            <a:off x="335227" y="5954378"/>
            <a:ext cx="3611740" cy="276999"/>
          </a:xfrm>
          <a:prstGeom prst="rect">
            <a:avLst/>
          </a:prstGeom>
          <a:noFill/>
        </p:spPr>
        <p:txBody>
          <a:bodyPr wrap="square" rtlCol="0">
            <a:spAutoFit/>
          </a:bodyPr>
          <a:lstStyle/>
          <a:p>
            <a:r>
              <a:rPr lang="en-US" sz="1200" dirty="0" err="1"/>
              <a:t>Sapan</a:t>
            </a:r>
            <a:r>
              <a:rPr lang="en-US" sz="1200" dirty="0"/>
              <a:t> Desai, head of </a:t>
            </a:r>
            <a:r>
              <a:rPr lang="en-US" sz="1200" dirty="0" err="1"/>
              <a:t>Surgisphere</a:t>
            </a:r>
            <a:endParaRPr lang="en-US" sz="1200" dirty="0"/>
          </a:p>
        </p:txBody>
      </p:sp>
      <p:sp>
        <p:nvSpPr>
          <p:cNvPr id="4" name="TextBox 3">
            <a:extLst>
              <a:ext uri="{FF2B5EF4-FFF2-40B4-BE49-F238E27FC236}">
                <a16:creationId xmlns:a16="http://schemas.microsoft.com/office/drawing/2014/main" id="{A77D7EBE-DC37-F272-8CF0-DF5ED413B62E}"/>
              </a:ext>
            </a:extLst>
          </p:cNvPr>
          <p:cNvSpPr txBox="1"/>
          <p:nvPr/>
        </p:nvSpPr>
        <p:spPr>
          <a:xfrm>
            <a:off x="2396266" y="3983276"/>
            <a:ext cx="6750389" cy="461665"/>
          </a:xfrm>
          <a:prstGeom prst="rect">
            <a:avLst/>
          </a:prstGeom>
          <a:noFill/>
        </p:spPr>
        <p:txBody>
          <a:bodyPr wrap="square" rtlCol="0">
            <a:spAutoFit/>
          </a:bodyPr>
          <a:lstStyle/>
          <a:p>
            <a:r>
              <a:rPr lang="en-US" sz="2400" b="1" dirty="0">
                <a:solidFill>
                  <a:srgbClr val="52749A"/>
                </a:solidFill>
              </a:rPr>
              <a:t>Lack of corroboration &amp; conflict of interest</a:t>
            </a:r>
            <a:r>
              <a:rPr lang="en-US" sz="2400" dirty="0"/>
              <a:t>.</a:t>
            </a:r>
          </a:p>
        </p:txBody>
      </p:sp>
    </p:spTree>
    <p:extLst>
      <p:ext uri="{BB962C8B-B14F-4D97-AF65-F5344CB8AC3E}">
        <p14:creationId xmlns:p14="http://schemas.microsoft.com/office/powerpoint/2010/main" val="7631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2E9F566-0395-ED09-AC0C-4C3A7BADA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26" y="1166847"/>
            <a:ext cx="8050875" cy="5021879"/>
          </a:xfrm>
          <a:prstGeom prst="rect">
            <a:avLst/>
          </a:prstGeom>
          <a:ln>
            <a:solidFill>
              <a:schemeClr val="tx1"/>
            </a:solidFill>
          </a:ln>
        </p:spPr>
      </p:pic>
      <p:sp>
        <p:nvSpPr>
          <p:cNvPr id="2" name="Rectangle 2">
            <a:extLst>
              <a:ext uri="{FF2B5EF4-FFF2-40B4-BE49-F238E27FC236}">
                <a16:creationId xmlns:a16="http://schemas.microsoft.com/office/drawing/2014/main" id="{58FA66E7-7357-8AD1-19EC-AE289878ACBC}"/>
              </a:ext>
            </a:extLst>
          </p:cNvPr>
          <p:cNvSpPr txBox="1">
            <a:spLocks noChangeArrowheads="1"/>
          </p:cNvSpPr>
          <p:nvPr/>
        </p:nvSpPr>
        <p:spPr>
          <a:xfrm>
            <a:off x="0" y="1792"/>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Hypothetical Example of Junk Science:</a:t>
            </a:r>
          </a:p>
        </p:txBody>
      </p:sp>
      <p:sp>
        <p:nvSpPr>
          <p:cNvPr id="3" name="Rectangle 2">
            <a:extLst>
              <a:ext uri="{FF2B5EF4-FFF2-40B4-BE49-F238E27FC236}">
                <a16:creationId xmlns:a16="http://schemas.microsoft.com/office/drawing/2014/main" id="{F01BF581-2038-63F5-5C79-D9036352C737}"/>
              </a:ext>
            </a:extLst>
          </p:cNvPr>
          <p:cNvSpPr txBox="1">
            <a:spLocks noChangeArrowheads="1"/>
          </p:cNvSpPr>
          <p:nvPr/>
        </p:nvSpPr>
        <p:spPr>
          <a:xfrm>
            <a:off x="0" y="455486"/>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Do you see how it was rigged?</a:t>
            </a:r>
          </a:p>
        </p:txBody>
      </p:sp>
      <p:sp>
        <p:nvSpPr>
          <p:cNvPr id="5" name="TextBox 4">
            <a:extLst>
              <a:ext uri="{FF2B5EF4-FFF2-40B4-BE49-F238E27FC236}">
                <a16:creationId xmlns:a16="http://schemas.microsoft.com/office/drawing/2014/main" id="{42C6C0DF-DE32-70FF-0E28-AB43F405219B}"/>
              </a:ext>
            </a:extLst>
          </p:cNvPr>
          <p:cNvSpPr txBox="1"/>
          <p:nvPr/>
        </p:nvSpPr>
        <p:spPr>
          <a:xfrm>
            <a:off x="793961" y="6297499"/>
            <a:ext cx="7261603" cy="646331"/>
          </a:xfrm>
          <a:prstGeom prst="rect">
            <a:avLst/>
          </a:prstGeom>
          <a:noFill/>
        </p:spPr>
        <p:txBody>
          <a:bodyPr wrap="none" rtlCol="0">
            <a:spAutoFit/>
          </a:bodyPr>
          <a:lstStyle/>
          <a:p>
            <a:r>
              <a:rPr lang="en-US" dirty="0"/>
              <a:t>Chart by Norman Fenton </a:t>
            </a:r>
            <a:r>
              <a:rPr lang="en-US" sz="1400" dirty="0">
                <a:hlinkClick r:id="rId3"/>
              </a:rPr>
              <a:t>https://www.youtube.com/watch?v=8Avq_tMz2LU&amp;t=74s</a:t>
            </a:r>
            <a:endParaRPr lang="en-US" sz="1400" dirty="0"/>
          </a:p>
          <a:p>
            <a:endParaRPr lang="en-US" dirty="0"/>
          </a:p>
        </p:txBody>
      </p:sp>
    </p:spTree>
    <p:extLst>
      <p:ext uri="{BB962C8B-B14F-4D97-AF65-F5344CB8AC3E}">
        <p14:creationId xmlns:p14="http://schemas.microsoft.com/office/powerpoint/2010/main" val="5891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Call center outline">
            <a:extLst>
              <a:ext uri="{FF2B5EF4-FFF2-40B4-BE49-F238E27FC236}">
                <a16:creationId xmlns:a16="http://schemas.microsoft.com/office/drawing/2014/main" id="{550D44F6-8ED6-2EEE-5A38-B790FD54E2F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396" y="3395306"/>
            <a:ext cx="1348644" cy="1348644"/>
          </a:xfrm>
          <a:prstGeom prst="rect">
            <a:avLst/>
          </a:prstGeom>
        </p:spPr>
      </p:pic>
      <p:pic>
        <p:nvPicPr>
          <p:cNvPr id="26" name="Graphic 25" descr="Doctor female outline">
            <a:extLst>
              <a:ext uri="{FF2B5EF4-FFF2-40B4-BE49-F238E27FC236}">
                <a16:creationId xmlns:a16="http://schemas.microsoft.com/office/drawing/2014/main" id="{0D36AA49-0632-FCDB-FC59-41AB85E0845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15190" y="4957691"/>
            <a:ext cx="1042992" cy="1042992"/>
          </a:xfrm>
          <a:prstGeom prst="rect">
            <a:avLst/>
          </a:prstGeom>
        </p:spPr>
      </p:pic>
      <p:pic>
        <p:nvPicPr>
          <p:cNvPr id="82" name="Graphic 81" descr="Scientist male outline">
            <a:extLst>
              <a:ext uri="{FF2B5EF4-FFF2-40B4-BE49-F238E27FC236}">
                <a16:creationId xmlns:a16="http://schemas.microsoft.com/office/drawing/2014/main" id="{BD1A975C-3078-2E40-BCA8-6CABA847EDD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6536" y="4888500"/>
            <a:ext cx="1087250" cy="1087250"/>
          </a:xfrm>
          <a:prstGeom prst="rect">
            <a:avLst/>
          </a:prstGeom>
        </p:spPr>
      </p:pic>
      <p:pic>
        <p:nvPicPr>
          <p:cNvPr id="7" name="Graphic 6" descr="Comment Dislike outline">
            <a:extLst>
              <a:ext uri="{FF2B5EF4-FFF2-40B4-BE49-F238E27FC236}">
                <a16:creationId xmlns:a16="http://schemas.microsoft.com/office/drawing/2014/main" id="{55936FE6-5E80-77A3-C0EC-06F7912DF5F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51912" y="5820360"/>
            <a:ext cx="798116" cy="798115"/>
          </a:xfrm>
          <a:prstGeom prst="rect">
            <a:avLst/>
          </a:prstGeom>
        </p:spPr>
      </p:pic>
      <p:pic>
        <p:nvPicPr>
          <p:cNvPr id="18" name="Graphic 17" descr="Disk jockey male outline">
            <a:extLst>
              <a:ext uri="{FF2B5EF4-FFF2-40B4-BE49-F238E27FC236}">
                <a16:creationId xmlns:a16="http://schemas.microsoft.com/office/drawing/2014/main" id="{4C3E823F-8645-2012-B158-574EF074F7A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601612" y="4910102"/>
            <a:ext cx="1046633" cy="1046633"/>
          </a:xfrm>
          <a:prstGeom prst="rect">
            <a:avLst/>
          </a:prstGeom>
        </p:spPr>
      </p:pic>
      <p:pic>
        <p:nvPicPr>
          <p:cNvPr id="22" name="Graphic 21" descr="Judge female outline">
            <a:extLst>
              <a:ext uri="{FF2B5EF4-FFF2-40B4-BE49-F238E27FC236}">
                <a16:creationId xmlns:a16="http://schemas.microsoft.com/office/drawing/2014/main" id="{634A9DA1-1623-F939-D84E-75470F7C475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09024" y="5015437"/>
            <a:ext cx="1010230" cy="1010230"/>
          </a:xfrm>
          <a:prstGeom prst="rect">
            <a:avLst/>
          </a:prstGeom>
        </p:spPr>
      </p:pic>
      <p:pic>
        <p:nvPicPr>
          <p:cNvPr id="45" name="Graphic 44" descr="Programmer female outline">
            <a:extLst>
              <a:ext uri="{FF2B5EF4-FFF2-40B4-BE49-F238E27FC236}">
                <a16:creationId xmlns:a16="http://schemas.microsoft.com/office/drawing/2014/main" id="{C86990DF-BC87-0BE6-1EFA-DFF9A2535255}"/>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52198" y="4851814"/>
            <a:ext cx="1046633" cy="1046633"/>
          </a:xfrm>
          <a:prstGeom prst="rect">
            <a:avLst/>
          </a:prstGeom>
        </p:spPr>
      </p:pic>
      <p:pic>
        <p:nvPicPr>
          <p:cNvPr id="84" name="Graphic 83" descr="Comment Dislike outline">
            <a:extLst>
              <a:ext uri="{FF2B5EF4-FFF2-40B4-BE49-F238E27FC236}">
                <a16:creationId xmlns:a16="http://schemas.microsoft.com/office/drawing/2014/main" id="{8A7A78DB-D743-ADE5-76AA-A466376BF88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1791126" y="5843357"/>
            <a:ext cx="798116" cy="798115"/>
          </a:xfrm>
          <a:prstGeom prst="rect">
            <a:avLst/>
          </a:prstGeom>
        </p:spPr>
      </p:pic>
      <p:pic>
        <p:nvPicPr>
          <p:cNvPr id="85" name="Graphic 84" descr="Comment Dislike outline">
            <a:extLst>
              <a:ext uri="{FF2B5EF4-FFF2-40B4-BE49-F238E27FC236}">
                <a16:creationId xmlns:a16="http://schemas.microsoft.com/office/drawing/2014/main" id="{18DC35EC-599E-12B4-7ADB-3DCA5A0672F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245987" y="5891510"/>
            <a:ext cx="798116" cy="798115"/>
          </a:xfrm>
          <a:prstGeom prst="rect">
            <a:avLst/>
          </a:prstGeom>
        </p:spPr>
      </p:pic>
      <p:pic>
        <p:nvPicPr>
          <p:cNvPr id="86" name="Graphic 85" descr="Comment Dislike outline">
            <a:extLst>
              <a:ext uri="{FF2B5EF4-FFF2-40B4-BE49-F238E27FC236}">
                <a16:creationId xmlns:a16="http://schemas.microsoft.com/office/drawing/2014/main" id="{12322243-16C6-D1A6-BCAE-888E6E9BC83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4644648" y="5831056"/>
            <a:ext cx="798116" cy="798115"/>
          </a:xfrm>
          <a:prstGeom prst="rect">
            <a:avLst/>
          </a:prstGeom>
        </p:spPr>
      </p:pic>
      <p:pic>
        <p:nvPicPr>
          <p:cNvPr id="87" name="Graphic 86" descr="Comment Dislike outline">
            <a:extLst>
              <a:ext uri="{FF2B5EF4-FFF2-40B4-BE49-F238E27FC236}">
                <a16:creationId xmlns:a16="http://schemas.microsoft.com/office/drawing/2014/main" id="{0B480327-4834-0CD9-3977-94CCFAD9807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6076181" y="5846283"/>
            <a:ext cx="798116" cy="798115"/>
          </a:xfrm>
          <a:prstGeom prst="rect">
            <a:avLst/>
          </a:prstGeom>
        </p:spPr>
      </p:pic>
      <p:pic>
        <p:nvPicPr>
          <p:cNvPr id="88" name="Graphic 87" descr="Comment Dislike outline">
            <a:extLst>
              <a:ext uri="{FF2B5EF4-FFF2-40B4-BE49-F238E27FC236}">
                <a16:creationId xmlns:a16="http://schemas.microsoft.com/office/drawing/2014/main" id="{AB99392F-36A0-9E7F-36B3-A85B44AD439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7554620" y="5846283"/>
            <a:ext cx="798116" cy="798115"/>
          </a:xfrm>
          <a:prstGeom prst="rect">
            <a:avLst/>
          </a:prstGeom>
        </p:spPr>
      </p:pic>
      <p:pic>
        <p:nvPicPr>
          <p:cNvPr id="89" name="Graphic 88" descr="Classroom outline">
            <a:extLst>
              <a:ext uri="{FF2B5EF4-FFF2-40B4-BE49-F238E27FC236}">
                <a16:creationId xmlns:a16="http://schemas.microsoft.com/office/drawing/2014/main" id="{78C9A309-D633-F2A8-6608-A1B52147C4F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60319" y="3467856"/>
            <a:ext cx="1348643" cy="1348643"/>
          </a:xfrm>
          <a:prstGeom prst="rect">
            <a:avLst/>
          </a:prstGeom>
        </p:spPr>
      </p:pic>
      <p:pic>
        <p:nvPicPr>
          <p:cNvPr id="90" name="Graphic 89" descr="Loan outline">
            <a:extLst>
              <a:ext uri="{FF2B5EF4-FFF2-40B4-BE49-F238E27FC236}">
                <a16:creationId xmlns:a16="http://schemas.microsoft.com/office/drawing/2014/main" id="{A3D5ACC8-EFCF-A82A-2056-015571CCDCA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807416" y="3395306"/>
            <a:ext cx="1428182" cy="1428182"/>
          </a:xfrm>
          <a:prstGeom prst="rect">
            <a:avLst/>
          </a:prstGeom>
        </p:spPr>
      </p:pic>
      <p:sp>
        <p:nvSpPr>
          <p:cNvPr id="3" name="Isosceles Triangle 2">
            <a:extLst>
              <a:ext uri="{FF2B5EF4-FFF2-40B4-BE49-F238E27FC236}">
                <a16:creationId xmlns:a16="http://schemas.microsoft.com/office/drawing/2014/main" id="{D9269CB5-351D-B95D-F071-7A4349E41800}"/>
              </a:ext>
            </a:extLst>
          </p:cNvPr>
          <p:cNvSpPr/>
          <p:nvPr/>
        </p:nvSpPr>
        <p:spPr>
          <a:xfrm>
            <a:off x="3067871" y="1624924"/>
            <a:ext cx="2502766" cy="1525627"/>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descr="Soldier male outline">
            <a:extLst>
              <a:ext uri="{FF2B5EF4-FFF2-40B4-BE49-F238E27FC236}">
                <a16:creationId xmlns:a16="http://schemas.microsoft.com/office/drawing/2014/main" id="{E8E31369-9361-5B87-D760-529363D8A1D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93893" y="4978363"/>
            <a:ext cx="1026500" cy="10265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741CF5FA-DF12-E63E-E2B2-172147346330}"/>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814029" y="2201778"/>
            <a:ext cx="1010449" cy="758241"/>
          </a:xfrm>
          <a:prstGeom prst="rect">
            <a:avLst/>
          </a:prstGeom>
        </p:spPr>
      </p:pic>
      <p:sp>
        <p:nvSpPr>
          <p:cNvPr id="9" name="Title 3">
            <a:extLst>
              <a:ext uri="{FF2B5EF4-FFF2-40B4-BE49-F238E27FC236}">
                <a16:creationId xmlns:a16="http://schemas.microsoft.com/office/drawing/2014/main" id="{71ADE353-8F0E-FF6B-EB60-4D455198BC43}"/>
              </a:ext>
            </a:extLst>
          </p:cNvPr>
          <p:cNvSpPr txBox="1">
            <a:spLocks/>
          </p:cNvSpPr>
          <p:nvPr/>
        </p:nvSpPr>
        <p:spPr>
          <a:xfrm>
            <a:off x="1821424" y="608081"/>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2. Narrative Control</a:t>
            </a:r>
          </a:p>
        </p:txBody>
      </p:sp>
    </p:spTree>
    <p:extLst>
      <p:ext uri="{BB962C8B-B14F-4D97-AF65-F5344CB8AC3E}">
        <p14:creationId xmlns:p14="http://schemas.microsoft.com/office/powerpoint/2010/main" val="237821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2" y="307754"/>
            <a:ext cx="8371731" cy="602588"/>
          </a:xfrm>
        </p:spPr>
        <p:txBody>
          <a:bodyPr/>
          <a:lstStyle/>
          <a:p>
            <a:r>
              <a:rPr lang="en-US" sz="2800" dirty="0"/>
              <a:t>Astroturfing = fake grassroots movement</a:t>
            </a:r>
          </a:p>
        </p:txBody>
      </p:sp>
      <p:sp>
        <p:nvSpPr>
          <p:cNvPr id="3" name="Content Placeholder 2"/>
          <p:cNvSpPr>
            <a:spLocks noGrp="1"/>
          </p:cNvSpPr>
          <p:nvPr>
            <p:ph idx="1"/>
          </p:nvPr>
        </p:nvSpPr>
        <p:spPr>
          <a:xfrm>
            <a:off x="1554481" y="887354"/>
            <a:ext cx="7102617" cy="875444"/>
          </a:xfrm>
        </p:spPr>
        <p:txBody>
          <a:bodyPr/>
          <a:lstStyle/>
          <a:p>
            <a:pPr marL="0" indent="0" algn="just">
              <a:buNone/>
            </a:pPr>
            <a:r>
              <a:rPr lang="en-US" sz="2100" b="0" i="1" dirty="0">
                <a:solidFill>
                  <a:srgbClr val="000000"/>
                </a:solidFill>
                <a:effectLst/>
              </a:rPr>
              <a:t>The whole point of astroturf is to try to convince you there’s widespread support for or against an agenda when there’s not</a:t>
            </a:r>
            <a:r>
              <a:rPr lang="en-US" sz="2100" b="0" i="1" dirty="0">
                <a:solidFill>
                  <a:srgbClr val="000000"/>
                </a:solidFill>
                <a:effectLst/>
                <a:latin typeface="+mj-lt"/>
              </a:rPr>
              <a:t>.</a:t>
            </a:r>
            <a:r>
              <a:rPr lang="en-US" sz="2100" i="1" dirty="0">
                <a:solidFill>
                  <a:srgbClr val="000000"/>
                </a:solidFill>
                <a:latin typeface="+mj-lt"/>
              </a:rPr>
              <a:t> </a:t>
            </a:r>
            <a:r>
              <a:rPr lang="en-US" sz="2100" dirty="0">
                <a:solidFill>
                  <a:srgbClr val="000000"/>
                </a:solidFill>
              </a:rPr>
              <a:t>Sharyl Attkisson, investigative reporter</a:t>
            </a:r>
            <a:endParaRPr lang="en-US" sz="2100" i="1" dirty="0">
              <a:latin typeface="+mj-lt"/>
            </a:endParaRPr>
          </a:p>
        </p:txBody>
      </p:sp>
      <p:sp>
        <p:nvSpPr>
          <p:cNvPr id="9" name="TextBox 8">
            <a:extLst>
              <a:ext uri="{FF2B5EF4-FFF2-40B4-BE49-F238E27FC236}">
                <a16:creationId xmlns:a16="http://schemas.microsoft.com/office/drawing/2014/main" id="{7EA70002-5C3C-1E2D-4033-AC1E24BFBEDA}"/>
              </a:ext>
            </a:extLst>
          </p:cNvPr>
          <p:cNvSpPr txBox="1"/>
          <p:nvPr/>
        </p:nvSpPr>
        <p:spPr>
          <a:xfrm>
            <a:off x="1554482" y="1873792"/>
            <a:ext cx="5187295" cy="338554"/>
          </a:xfrm>
          <a:prstGeom prst="rect">
            <a:avLst/>
          </a:prstGeom>
          <a:noFill/>
        </p:spPr>
        <p:txBody>
          <a:bodyPr wrap="square">
            <a:spAutoFit/>
          </a:bodyPr>
          <a:lstStyle/>
          <a:p>
            <a:pPr algn="r"/>
            <a:r>
              <a:rPr lang="en-US" sz="1600" dirty="0">
                <a:hlinkClick r:id="rId3"/>
              </a:rPr>
              <a:t>https://sharylattkisson.com/2016/07/top-10-astroturfers/</a:t>
            </a:r>
            <a:endParaRPr lang="en-US" sz="1600" dirty="0"/>
          </a:p>
        </p:txBody>
      </p:sp>
      <p:sp>
        <p:nvSpPr>
          <p:cNvPr id="10" name="Content Placeholder 2">
            <a:extLst>
              <a:ext uri="{FF2B5EF4-FFF2-40B4-BE49-F238E27FC236}">
                <a16:creationId xmlns:a16="http://schemas.microsoft.com/office/drawing/2014/main" id="{46FEF090-42E9-7DCD-38D2-C306BCB17CDD}"/>
              </a:ext>
            </a:extLst>
          </p:cNvPr>
          <p:cNvSpPr txBox="1">
            <a:spLocks/>
          </p:cNvSpPr>
          <p:nvPr/>
        </p:nvSpPr>
        <p:spPr>
          <a:xfrm>
            <a:off x="318001" y="2509441"/>
            <a:ext cx="8339097" cy="23841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r>
              <a:rPr lang="en-US" sz="2200" b="1" dirty="0"/>
              <a:t>Example: </a:t>
            </a:r>
            <a:r>
              <a:rPr lang="en-US" sz="2200" dirty="0"/>
              <a:t>You choose to “do your own research” on the safety of a given drug, not knowing that your internet search was rigged (via bots &amp; algorithms), your primary care doctor was influenced (via free samples &amp; workshops) and your other “trusted sources” like mainstream media and government agencies were captured (via sponsors, grants, user fees, job offers, &amp; partnerships).</a:t>
            </a:r>
          </a:p>
        </p:txBody>
      </p:sp>
      <p:pic>
        <p:nvPicPr>
          <p:cNvPr id="6" name="Picture 5" descr="A picture containing green, plant, close&#10;&#10;Description automatically generated">
            <a:extLst>
              <a:ext uri="{FF2B5EF4-FFF2-40B4-BE49-F238E27FC236}">
                <a16:creationId xmlns:a16="http://schemas.microsoft.com/office/drawing/2014/main" id="{9961B14C-7C60-8A43-4C56-61B6C0079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94" y="925076"/>
            <a:ext cx="1183888" cy="1507228"/>
          </a:xfrm>
          <a:prstGeom prst="rect">
            <a:avLst/>
          </a:prstGeom>
        </p:spPr>
      </p:pic>
      <p:pic>
        <p:nvPicPr>
          <p:cNvPr id="15" name="Picture 14" descr="A person holding a phone&#10;&#10;Description automatically generated with medium confidence">
            <a:extLst>
              <a:ext uri="{FF2B5EF4-FFF2-40B4-BE49-F238E27FC236}">
                <a16:creationId xmlns:a16="http://schemas.microsoft.com/office/drawing/2014/main" id="{A0C74F92-BBF6-AD7F-F088-6C90AF913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316" y="4791629"/>
            <a:ext cx="1916610" cy="1757240"/>
          </a:xfrm>
          <a:prstGeom prst="rect">
            <a:avLst/>
          </a:prstGeom>
        </p:spPr>
      </p:pic>
      <p:pic>
        <p:nvPicPr>
          <p:cNvPr id="17" name="Picture 16" descr="A person wearing a stethoscope around his neck&#10;&#10;Description automatically generated with medium confidence">
            <a:extLst>
              <a:ext uri="{FF2B5EF4-FFF2-40B4-BE49-F238E27FC236}">
                <a16:creationId xmlns:a16="http://schemas.microsoft.com/office/drawing/2014/main" id="{42AE41C4-7865-48DD-B6F3-DF49E841B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9566" y="4775491"/>
            <a:ext cx="1364707" cy="1786672"/>
          </a:xfrm>
          <a:prstGeom prst="rect">
            <a:avLst/>
          </a:prstGeom>
        </p:spPr>
      </p:pic>
      <p:pic>
        <p:nvPicPr>
          <p:cNvPr id="19" name="Picture 18" descr="A black and white logo&#10;&#10;Description automatically generated with low confidence">
            <a:extLst>
              <a:ext uri="{FF2B5EF4-FFF2-40B4-BE49-F238E27FC236}">
                <a16:creationId xmlns:a16="http://schemas.microsoft.com/office/drawing/2014/main" id="{9F81B488-B4CF-B745-0BCD-BD837C941E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59654" y="4713969"/>
            <a:ext cx="1419059" cy="912021"/>
          </a:xfrm>
          <a:prstGeom prst="rect">
            <a:avLst/>
          </a:prstGeom>
        </p:spPr>
      </p:pic>
      <p:pic>
        <p:nvPicPr>
          <p:cNvPr id="21" name="Picture 20" descr="Logo&#10;&#10;Description automatically generated">
            <a:extLst>
              <a:ext uri="{FF2B5EF4-FFF2-40B4-BE49-F238E27FC236}">
                <a16:creationId xmlns:a16="http://schemas.microsoft.com/office/drawing/2014/main" id="{0B05A1B9-5A81-CEA4-3FD3-C76BDD70D7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9002" y="4712153"/>
            <a:ext cx="1374452" cy="979297"/>
          </a:xfrm>
          <a:prstGeom prst="rect">
            <a:avLst/>
          </a:prstGeom>
        </p:spPr>
      </p:pic>
      <p:pic>
        <p:nvPicPr>
          <p:cNvPr id="23" name="Picture 22" descr="Text&#10;&#10;Description automatically generated">
            <a:extLst>
              <a:ext uri="{FF2B5EF4-FFF2-40B4-BE49-F238E27FC236}">
                <a16:creationId xmlns:a16="http://schemas.microsoft.com/office/drawing/2014/main" id="{76E2EFF8-436F-13BC-1304-DFB6C96C5B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7682" y="5744889"/>
            <a:ext cx="2111091" cy="805846"/>
          </a:xfrm>
          <a:prstGeom prst="rect">
            <a:avLst/>
          </a:prstGeom>
        </p:spPr>
      </p:pic>
      <p:pic>
        <p:nvPicPr>
          <p:cNvPr id="5" name="Picture 4" descr="Logo&#10;&#10;Description automatically generated">
            <a:extLst>
              <a:ext uri="{FF2B5EF4-FFF2-40B4-BE49-F238E27FC236}">
                <a16:creationId xmlns:a16="http://schemas.microsoft.com/office/drawing/2014/main" id="{35D3E044-1BFE-45EA-1708-1A294371D6A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95944" y="4775491"/>
            <a:ext cx="1834654" cy="677109"/>
          </a:xfrm>
          <a:prstGeom prst="rect">
            <a:avLst/>
          </a:prstGeom>
        </p:spPr>
      </p:pic>
      <p:pic>
        <p:nvPicPr>
          <p:cNvPr id="8" name="Picture 7" descr="Logo&#10;&#10;Description automatically generated">
            <a:extLst>
              <a:ext uri="{FF2B5EF4-FFF2-40B4-BE49-F238E27FC236}">
                <a16:creationId xmlns:a16="http://schemas.microsoft.com/office/drawing/2014/main" id="{CAEC1FE7-590B-5EE1-94E6-07B2C83D35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64778" y="5579807"/>
            <a:ext cx="1374452" cy="969062"/>
          </a:xfrm>
          <a:prstGeom prst="rect">
            <a:avLst/>
          </a:prstGeom>
        </p:spPr>
      </p:pic>
      <p:pic>
        <p:nvPicPr>
          <p:cNvPr id="12" name="Picture 11" descr="Logo, company name&#10;&#10;Description automatically generated">
            <a:extLst>
              <a:ext uri="{FF2B5EF4-FFF2-40B4-BE49-F238E27FC236}">
                <a16:creationId xmlns:a16="http://schemas.microsoft.com/office/drawing/2014/main" id="{13276C34-1A2A-944C-F2DD-E8E2C8B220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69220" y="5622315"/>
            <a:ext cx="1102694" cy="924223"/>
          </a:xfrm>
          <a:prstGeom prst="rect">
            <a:avLst/>
          </a:prstGeom>
        </p:spPr>
      </p:pic>
    </p:spTree>
    <p:extLst>
      <p:ext uri="{BB962C8B-B14F-4D97-AF65-F5344CB8AC3E}">
        <p14:creationId xmlns:p14="http://schemas.microsoft.com/office/powerpoint/2010/main" val="418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12963</TotalTime>
  <Words>2419</Words>
  <Application>Microsoft Macintosh PowerPoint</Application>
  <PresentationFormat>On-screen Show (4:3)</PresentationFormat>
  <Paragraphs>226</Paragraphs>
  <Slides>45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Red Flags for Discerning Fraud </vt:lpstr>
      <vt:lpstr>PowerPoint Presentation</vt:lpstr>
      <vt:lpstr>PowerPoint Presentation</vt:lpstr>
      <vt:lpstr>PowerPoint Presentation</vt:lpstr>
      <vt:lpstr>Astroturfing = fake grassroots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 1:</vt:lpstr>
      <vt:lpstr>Review Question 2:</vt:lpstr>
      <vt:lpstr>Review Question 3:</vt:lpstr>
      <vt:lpstr>Review Questions 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Antonio Chaves</cp:lastModifiedBy>
  <cp:revision>246</cp:revision>
  <cp:lastPrinted>2024-04-12T00:27:04Z</cp:lastPrinted>
  <dcterms:created xsi:type="dcterms:W3CDTF">2013-08-16T14:45:44Z</dcterms:created>
  <dcterms:modified xsi:type="dcterms:W3CDTF">2024-04-12T00:43:27Z</dcterms:modified>
</cp:coreProperties>
</file>