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48" r:id="rId2"/>
    <p:sldId id="750" r:id="rId3"/>
    <p:sldId id="551" r:id="rId4"/>
    <p:sldId id="569" r:id="rId5"/>
    <p:sldId id="558" r:id="rId6"/>
    <p:sldId id="729" r:id="rId7"/>
    <p:sldId id="730" r:id="rId8"/>
    <p:sldId id="552" r:id="rId9"/>
    <p:sldId id="555" r:id="rId10"/>
    <p:sldId id="556" r:id="rId11"/>
    <p:sldId id="557" r:id="rId12"/>
    <p:sldId id="747" r:id="rId13"/>
    <p:sldId id="749" r:id="rId14"/>
    <p:sldId id="74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5" orient="horz" pos="3600" userDrawn="1">
          <p15:clr>
            <a:srgbClr val="A4A3A4"/>
          </p15:clr>
        </p15:guide>
        <p15:guide id="6" orient="horz" pos="38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749A"/>
    <a:srgbClr val="4373B7"/>
    <a:srgbClr val="7CC2EC"/>
    <a:srgbClr val="E7AA34"/>
    <a:srgbClr val="A4081E"/>
    <a:srgbClr val="96C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26F844-9C45-4A02-BD8F-CF49EB27911B}" v="9" dt="2023-09-24T00:05:35.5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76" autoAdjust="0"/>
    <p:restoredTop sz="93521" autoAdjust="0"/>
  </p:normalViewPr>
  <p:slideViewPr>
    <p:cSldViewPr snapToGrid="0" snapToObjects="1" showGuides="1">
      <p:cViewPr varScale="1">
        <p:scale>
          <a:sx n="55" d="100"/>
          <a:sy n="55" d="100"/>
        </p:scale>
        <p:origin x="1172" y="36"/>
      </p:cViewPr>
      <p:guideLst>
        <p:guide orient="horz" pos="2160"/>
        <p:guide pos="2880"/>
        <p:guide orient="horz" pos="3600"/>
        <p:guide orient="horz" pos="38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o Chaves" userId="9f307884d93720a1" providerId="LiveId" clId="{7635CC58-47CD-4879-B944-26A2804C5717}"/>
    <pc:docChg chg="undo custSel addSld delSld modSld sldOrd">
      <pc:chgData name="Antonio Chaves" userId="9f307884d93720a1" providerId="LiveId" clId="{7635CC58-47CD-4879-B944-26A2804C5717}" dt="2022-12-18T14:07:47.963" v="2829"/>
      <pc:docMkLst>
        <pc:docMk/>
      </pc:docMkLst>
      <pc:sldChg chg="ord">
        <pc:chgData name="Antonio Chaves" userId="9f307884d93720a1" providerId="LiveId" clId="{7635CC58-47CD-4879-B944-26A2804C5717}" dt="2022-12-17T00:26:17.360" v="844"/>
        <pc:sldMkLst>
          <pc:docMk/>
          <pc:sldMk cId="1159250370" sldId="308"/>
        </pc:sldMkLst>
      </pc:sldChg>
      <pc:sldChg chg="ord">
        <pc:chgData name="Antonio Chaves" userId="9f307884d93720a1" providerId="LiveId" clId="{7635CC58-47CD-4879-B944-26A2804C5717}" dt="2022-12-18T13:54:34.071" v="2736"/>
        <pc:sldMkLst>
          <pc:docMk/>
          <pc:sldMk cId="705580407" sldId="311"/>
        </pc:sldMkLst>
      </pc:sldChg>
      <pc:sldChg chg="modSp mod ord">
        <pc:chgData name="Antonio Chaves" userId="9f307884d93720a1" providerId="LiveId" clId="{7635CC58-47CD-4879-B944-26A2804C5717}" dt="2022-12-18T13:47:41.849" v="2636"/>
        <pc:sldMkLst>
          <pc:docMk/>
          <pc:sldMk cId="285201715" sldId="312"/>
        </pc:sldMkLst>
        <pc:spChg chg="mod">
          <ac:chgData name="Antonio Chaves" userId="9f307884d93720a1" providerId="LiveId" clId="{7635CC58-47CD-4879-B944-26A2804C5717}" dt="2022-12-18T13:21:58.487" v="1515" actId="1035"/>
          <ac:spMkLst>
            <pc:docMk/>
            <pc:sldMk cId="285201715" sldId="312"/>
            <ac:spMk id="5" creationId="{4EB1916D-4834-654A-A7A9-E9163B9659C5}"/>
          </ac:spMkLst>
        </pc:spChg>
      </pc:sldChg>
      <pc:sldChg chg="ord">
        <pc:chgData name="Antonio Chaves" userId="9f307884d93720a1" providerId="LiveId" clId="{7635CC58-47CD-4879-B944-26A2804C5717}" dt="2022-12-17T00:32:46.676" v="870"/>
        <pc:sldMkLst>
          <pc:docMk/>
          <pc:sldMk cId="1201329612" sldId="330"/>
        </pc:sldMkLst>
      </pc:sldChg>
      <pc:sldChg chg="ord">
        <pc:chgData name="Antonio Chaves" userId="9f307884d93720a1" providerId="LiveId" clId="{7635CC58-47CD-4879-B944-26A2804C5717}" dt="2022-12-17T00:31:32.847" v="868"/>
        <pc:sldMkLst>
          <pc:docMk/>
          <pc:sldMk cId="105539790" sldId="331"/>
        </pc:sldMkLst>
      </pc:sldChg>
      <pc:sldChg chg="ord">
        <pc:chgData name="Antonio Chaves" userId="9f307884d93720a1" providerId="LiveId" clId="{7635CC58-47CD-4879-B944-26A2804C5717}" dt="2022-12-17T00:31:32.847" v="868"/>
        <pc:sldMkLst>
          <pc:docMk/>
          <pc:sldMk cId="1154689620" sldId="333"/>
        </pc:sldMkLst>
      </pc:sldChg>
      <pc:sldChg chg="ord">
        <pc:chgData name="Antonio Chaves" userId="9f307884d93720a1" providerId="LiveId" clId="{7635CC58-47CD-4879-B944-26A2804C5717}" dt="2022-12-17T00:31:32.847" v="868"/>
        <pc:sldMkLst>
          <pc:docMk/>
          <pc:sldMk cId="1302820634" sldId="335"/>
        </pc:sldMkLst>
      </pc:sldChg>
      <pc:sldChg chg="ord modAnim">
        <pc:chgData name="Antonio Chaves" userId="9f307884d93720a1" providerId="LiveId" clId="{7635CC58-47CD-4879-B944-26A2804C5717}" dt="2022-12-17T17:20:01.407" v="1070"/>
        <pc:sldMkLst>
          <pc:docMk/>
          <pc:sldMk cId="763130826" sldId="336"/>
        </pc:sldMkLst>
      </pc:sldChg>
      <pc:sldChg chg="ord">
        <pc:chgData name="Antonio Chaves" userId="9f307884d93720a1" providerId="LiveId" clId="{7635CC58-47CD-4879-B944-26A2804C5717}" dt="2022-12-17T00:31:32.847" v="868"/>
        <pc:sldMkLst>
          <pc:docMk/>
          <pc:sldMk cId="4150123438" sldId="540"/>
        </pc:sldMkLst>
      </pc:sldChg>
      <pc:sldChg chg="ord">
        <pc:chgData name="Antonio Chaves" userId="9f307884d93720a1" providerId="LiveId" clId="{7635CC58-47CD-4879-B944-26A2804C5717}" dt="2022-12-17T15:02:12.412" v="1066"/>
        <pc:sldMkLst>
          <pc:docMk/>
          <pc:sldMk cId="3778762095" sldId="548"/>
        </pc:sldMkLst>
      </pc:sldChg>
      <pc:sldChg chg="modSp mod ord modAnim">
        <pc:chgData name="Antonio Chaves" userId="9f307884d93720a1" providerId="LiveId" clId="{7635CC58-47CD-4879-B944-26A2804C5717}" dt="2022-12-18T13:55:38.395" v="2738" actId="20577"/>
        <pc:sldMkLst>
          <pc:docMk/>
          <pc:sldMk cId="2262003815" sldId="550"/>
        </pc:sldMkLst>
        <pc:spChg chg="mod">
          <ac:chgData name="Antonio Chaves" userId="9f307884d93720a1" providerId="LiveId" clId="{7635CC58-47CD-4879-B944-26A2804C5717}" dt="2022-12-11T18:55:37.706" v="140" actId="20577"/>
          <ac:spMkLst>
            <pc:docMk/>
            <pc:sldMk cId="2262003815" sldId="550"/>
            <ac:spMk id="7170" creationId="{00000000-0000-0000-0000-000000000000}"/>
          </ac:spMkLst>
        </pc:spChg>
        <pc:spChg chg="mod">
          <ac:chgData name="Antonio Chaves" userId="9f307884d93720a1" providerId="LiveId" clId="{7635CC58-47CD-4879-B944-26A2804C5717}" dt="2022-12-18T13:55:38.395" v="2738" actId="20577"/>
          <ac:spMkLst>
            <pc:docMk/>
            <pc:sldMk cId="2262003815" sldId="550"/>
            <ac:spMk id="7171" creationId="{00000000-0000-0000-0000-000000000000}"/>
          </ac:spMkLst>
        </pc:spChg>
      </pc:sldChg>
      <pc:sldChg chg="addSp delSp modSp new mod modAnim">
        <pc:chgData name="Antonio Chaves" userId="9f307884d93720a1" providerId="LiveId" clId="{7635CC58-47CD-4879-B944-26A2804C5717}" dt="2022-12-18T13:55:13.259" v="2737" actId="114"/>
        <pc:sldMkLst>
          <pc:docMk/>
          <pc:sldMk cId="1193686213" sldId="551"/>
        </pc:sldMkLst>
        <pc:spChg chg="del">
          <ac:chgData name="Antonio Chaves" userId="9f307884d93720a1" providerId="LiveId" clId="{7635CC58-47CD-4879-B944-26A2804C5717}" dt="2022-12-17T14:48:59.412" v="873" actId="478"/>
          <ac:spMkLst>
            <pc:docMk/>
            <pc:sldMk cId="1193686213" sldId="551"/>
            <ac:spMk id="2" creationId="{BCA1E25A-6FDF-9D10-99D2-66F3CC9052B8}"/>
          </ac:spMkLst>
        </pc:spChg>
        <pc:spChg chg="del">
          <ac:chgData name="Antonio Chaves" userId="9f307884d93720a1" providerId="LiveId" clId="{7635CC58-47CD-4879-B944-26A2804C5717}" dt="2022-12-17T14:49:03.178" v="874" actId="478"/>
          <ac:spMkLst>
            <pc:docMk/>
            <pc:sldMk cId="1193686213" sldId="551"/>
            <ac:spMk id="3" creationId="{C21306CC-BB52-3056-0B33-09EBBF3CF89E}"/>
          </ac:spMkLst>
        </pc:spChg>
        <pc:spChg chg="del">
          <ac:chgData name="Antonio Chaves" userId="9f307884d93720a1" providerId="LiveId" clId="{7635CC58-47CD-4879-B944-26A2804C5717}" dt="2022-12-17T14:48:54.377" v="872" actId="478"/>
          <ac:spMkLst>
            <pc:docMk/>
            <pc:sldMk cId="1193686213" sldId="551"/>
            <ac:spMk id="4" creationId="{1B941A0E-9721-D878-C5FB-B655EFC87DF7}"/>
          </ac:spMkLst>
        </pc:spChg>
        <pc:spChg chg="add mod">
          <ac:chgData name="Antonio Chaves" userId="9f307884d93720a1" providerId="LiveId" clId="{7635CC58-47CD-4879-B944-26A2804C5717}" dt="2022-12-18T13:55:13.259" v="2737" actId="114"/>
          <ac:spMkLst>
            <pc:docMk/>
            <pc:sldMk cId="1193686213" sldId="551"/>
            <ac:spMk id="6" creationId="{77CD8C18-89B7-CB4D-686C-C562C04EF90D}"/>
          </ac:spMkLst>
        </pc:spChg>
        <pc:spChg chg="add mod">
          <ac:chgData name="Antonio Chaves" userId="9f307884d93720a1" providerId="LiveId" clId="{7635CC58-47CD-4879-B944-26A2804C5717}" dt="2022-12-17T15:03:10.827" v="1067" actId="113"/>
          <ac:spMkLst>
            <pc:docMk/>
            <pc:sldMk cId="1193686213" sldId="551"/>
            <ac:spMk id="8" creationId="{7A209E5D-598A-49B6-CD55-9FD7BA831F94}"/>
          </ac:spMkLst>
        </pc:spChg>
        <pc:spChg chg="add mod">
          <ac:chgData name="Antonio Chaves" userId="9f307884d93720a1" providerId="LiveId" clId="{7635CC58-47CD-4879-B944-26A2804C5717}" dt="2022-12-17T14:59:00.714" v="1055" actId="1076"/>
          <ac:spMkLst>
            <pc:docMk/>
            <pc:sldMk cId="1193686213" sldId="551"/>
            <ac:spMk id="10" creationId="{E8CC4BE0-2387-8B0D-ADAF-7B3A2AF11EEE}"/>
          </ac:spMkLst>
        </pc:spChg>
        <pc:picChg chg="add mod">
          <ac:chgData name="Antonio Chaves" userId="9f307884d93720a1" providerId="LiveId" clId="{7635CC58-47CD-4879-B944-26A2804C5717}" dt="2022-12-17T15:01:12.204" v="1062" actId="1035"/>
          <ac:picMkLst>
            <pc:docMk/>
            <pc:sldMk cId="1193686213" sldId="551"/>
            <ac:picMk id="12" creationId="{0E79EB80-5492-2243-0A0A-C28E002C3581}"/>
          </ac:picMkLst>
        </pc:picChg>
      </pc:sldChg>
      <pc:sldChg chg="delSp modSp add mod">
        <pc:chgData name="Antonio Chaves" userId="9f307884d93720a1" providerId="LiveId" clId="{7635CC58-47CD-4879-B944-26A2804C5717}" dt="2022-12-18T13:50:11.630" v="2683" actId="478"/>
        <pc:sldMkLst>
          <pc:docMk/>
          <pc:sldMk cId="2113062299" sldId="552"/>
        </pc:sldMkLst>
        <pc:spChg chg="mod">
          <ac:chgData name="Antonio Chaves" userId="9f307884d93720a1" providerId="LiveId" clId="{7635CC58-47CD-4879-B944-26A2804C5717}" dt="2022-12-18T13:34:33.149" v="2023" actId="113"/>
          <ac:spMkLst>
            <pc:docMk/>
            <pc:sldMk cId="2113062299" sldId="552"/>
            <ac:spMk id="3" creationId="{00000000-0000-0000-0000-000000000000}"/>
          </ac:spMkLst>
        </pc:spChg>
        <pc:spChg chg="mod">
          <ac:chgData name="Antonio Chaves" userId="9f307884d93720a1" providerId="LiveId" clId="{7635CC58-47CD-4879-B944-26A2804C5717}" dt="2022-12-18T13:24:55.618" v="1725" actId="1036"/>
          <ac:spMkLst>
            <pc:docMk/>
            <pc:sldMk cId="2113062299" sldId="552"/>
            <ac:spMk id="5" creationId="{4EB1916D-4834-654A-A7A9-E9163B9659C5}"/>
          </ac:spMkLst>
        </pc:spChg>
        <pc:spChg chg="del">
          <ac:chgData name="Antonio Chaves" userId="9f307884d93720a1" providerId="LiveId" clId="{7635CC58-47CD-4879-B944-26A2804C5717}" dt="2022-12-18T13:50:11.630" v="2683" actId="478"/>
          <ac:spMkLst>
            <pc:docMk/>
            <pc:sldMk cId="2113062299" sldId="552"/>
            <ac:spMk id="22" creationId="{00000000-0000-0000-0000-000000000000}"/>
          </ac:spMkLst>
        </pc:spChg>
      </pc:sldChg>
      <pc:sldChg chg="add del">
        <pc:chgData name="Antonio Chaves" userId="9f307884d93720a1" providerId="LiveId" clId="{7635CC58-47CD-4879-B944-26A2804C5717}" dt="2022-12-18T13:33:31.534" v="1984" actId="47"/>
        <pc:sldMkLst>
          <pc:docMk/>
          <pc:sldMk cId="3717663432" sldId="553"/>
        </pc:sldMkLst>
      </pc:sldChg>
      <pc:sldChg chg="add del">
        <pc:chgData name="Antonio Chaves" userId="9f307884d93720a1" providerId="LiveId" clId="{7635CC58-47CD-4879-B944-26A2804C5717}" dt="2022-12-18T13:33:29.433" v="1983" actId="47"/>
        <pc:sldMkLst>
          <pc:docMk/>
          <pc:sldMk cId="951723727" sldId="554"/>
        </pc:sldMkLst>
      </pc:sldChg>
      <pc:sldChg chg="delSp modSp add mod">
        <pc:chgData name="Antonio Chaves" userId="9f307884d93720a1" providerId="LiveId" clId="{7635CC58-47CD-4879-B944-26A2804C5717}" dt="2022-12-18T14:07:47.963" v="2829"/>
        <pc:sldMkLst>
          <pc:docMk/>
          <pc:sldMk cId="980654685" sldId="555"/>
        </pc:sldMkLst>
        <pc:spChg chg="mod">
          <ac:chgData name="Antonio Chaves" userId="9f307884d93720a1" providerId="LiveId" clId="{7635CC58-47CD-4879-B944-26A2804C5717}" dt="2022-12-18T14:07:47.963" v="2829"/>
          <ac:spMkLst>
            <pc:docMk/>
            <pc:sldMk cId="980654685" sldId="555"/>
            <ac:spMk id="3" creationId="{00000000-0000-0000-0000-000000000000}"/>
          </ac:spMkLst>
        </pc:spChg>
        <pc:spChg chg="mod">
          <ac:chgData name="Antonio Chaves" userId="9f307884d93720a1" providerId="LiveId" clId="{7635CC58-47CD-4879-B944-26A2804C5717}" dt="2022-12-18T13:34:54.832" v="2078" actId="1036"/>
          <ac:spMkLst>
            <pc:docMk/>
            <pc:sldMk cId="980654685" sldId="555"/>
            <ac:spMk id="5" creationId="{4EB1916D-4834-654A-A7A9-E9163B9659C5}"/>
          </ac:spMkLst>
        </pc:spChg>
        <pc:spChg chg="del">
          <ac:chgData name="Antonio Chaves" userId="9f307884d93720a1" providerId="LiveId" clId="{7635CC58-47CD-4879-B944-26A2804C5717}" dt="2022-12-18T13:49:57.021" v="2682" actId="478"/>
          <ac:spMkLst>
            <pc:docMk/>
            <pc:sldMk cId="980654685" sldId="555"/>
            <ac:spMk id="22" creationId="{00000000-0000-0000-0000-000000000000}"/>
          </ac:spMkLst>
        </pc:spChg>
      </pc:sldChg>
      <pc:sldChg chg="delSp modSp add mod">
        <pc:chgData name="Antonio Chaves" userId="9f307884d93720a1" providerId="LiveId" clId="{7635CC58-47CD-4879-B944-26A2804C5717}" dt="2022-12-18T13:52:19.920" v="2718" actId="11"/>
        <pc:sldMkLst>
          <pc:docMk/>
          <pc:sldMk cId="3641677802" sldId="556"/>
        </pc:sldMkLst>
        <pc:spChg chg="mod">
          <ac:chgData name="Antonio Chaves" userId="9f307884d93720a1" providerId="LiveId" clId="{7635CC58-47CD-4879-B944-26A2804C5717}" dt="2022-12-18T13:52:19.920" v="2718" actId="11"/>
          <ac:spMkLst>
            <pc:docMk/>
            <pc:sldMk cId="3641677802" sldId="556"/>
            <ac:spMk id="3" creationId="{00000000-0000-0000-0000-000000000000}"/>
          </ac:spMkLst>
        </pc:spChg>
        <pc:spChg chg="mod">
          <ac:chgData name="Antonio Chaves" userId="9f307884d93720a1" providerId="LiveId" clId="{7635CC58-47CD-4879-B944-26A2804C5717}" dt="2022-12-18T13:39:19.460" v="2216" actId="1035"/>
          <ac:spMkLst>
            <pc:docMk/>
            <pc:sldMk cId="3641677802" sldId="556"/>
            <ac:spMk id="5" creationId="{4EB1916D-4834-654A-A7A9-E9163B9659C5}"/>
          </ac:spMkLst>
        </pc:spChg>
        <pc:spChg chg="del">
          <ac:chgData name="Antonio Chaves" userId="9f307884d93720a1" providerId="LiveId" clId="{7635CC58-47CD-4879-B944-26A2804C5717}" dt="2022-12-18T13:49:52.103" v="2681" actId="478"/>
          <ac:spMkLst>
            <pc:docMk/>
            <pc:sldMk cId="3641677802" sldId="556"/>
            <ac:spMk id="22" creationId="{00000000-0000-0000-0000-000000000000}"/>
          </ac:spMkLst>
        </pc:spChg>
      </pc:sldChg>
      <pc:sldChg chg="delSp modSp add mod">
        <pc:chgData name="Antonio Chaves" userId="9f307884d93720a1" providerId="LiveId" clId="{7635CC58-47CD-4879-B944-26A2804C5717}" dt="2022-12-18T14:04:46.880" v="2826" actId="20577"/>
        <pc:sldMkLst>
          <pc:docMk/>
          <pc:sldMk cId="4002501250" sldId="557"/>
        </pc:sldMkLst>
        <pc:spChg chg="mod">
          <ac:chgData name="Antonio Chaves" userId="9f307884d93720a1" providerId="LiveId" clId="{7635CC58-47CD-4879-B944-26A2804C5717}" dt="2022-12-18T13:44:00.539" v="2539" actId="1076"/>
          <ac:spMkLst>
            <pc:docMk/>
            <pc:sldMk cId="4002501250" sldId="557"/>
            <ac:spMk id="2" creationId="{00000000-0000-0000-0000-000000000000}"/>
          </ac:spMkLst>
        </pc:spChg>
        <pc:spChg chg="mod">
          <ac:chgData name="Antonio Chaves" userId="9f307884d93720a1" providerId="LiveId" clId="{7635CC58-47CD-4879-B944-26A2804C5717}" dt="2022-12-18T14:04:46.880" v="2826" actId="20577"/>
          <ac:spMkLst>
            <pc:docMk/>
            <pc:sldMk cId="4002501250" sldId="557"/>
            <ac:spMk id="3" creationId="{00000000-0000-0000-0000-000000000000}"/>
          </ac:spMkLst>
        </pc:spChg>
        <pc:spChg chg="mod">
          <ac:chgData name="Antonio Chaves" userId="9f307884d93720a1" providerId="LiveId" clId="{7635CC58-47CD-4879-B944-26A2804C5717}" dt="2022-12-18T14:03:50.846" v="2793" actId="1038"/>
          <ac:spMkLst>
            <pc:docMk/>
            <pc:sldMk cId="4002501250" sldId="557"/>
            <ac:spMk id="5" creationId="{4EB1916D-4834-654A-A7A9-E9163B9659C5}"/>
          </ac:spMkLst>
        </pc:spChg>
        <pc:spChg chg="del">
          <ac:chgData name="Antonio Chaves" userId="9f307884d93720a1" providerId="LiveId" clId="{7635CC58-47CD-4879-B944-26A2804C5717}" dt="2022-12-18T13:49:47.219" v="2680" actId="478"/>
          <ac:spMkLst>
            <pc:docMk/>
            <pc:sldMk cId="4002501250" sldId="557"/>
            <ac:spMk id="22" creationId="{00000000-0000-0000-0000-000000000000}"/>
          </ac:spMkLst>
        </pc:spChg>
      </pc:sldChg>
    </pc:docChg>
  </pc:docChgLst>
  <pc:docChgLst>
    <pc:chgData name="Antonio Chaves" userId="9f307884d93720a1" providerId="LiveId" clId="{21C117AD-72F6-48CE-90EE-8C3D649E750C}"/>
    <pc:docChg chg="undo custSel modSld">
      <pc:chgData name="Antonio Chaves" userId="9f307884d93720a1" providerId="LiveId" clId="{21C117AD-72F6-48CE-90EE-8C3D649E750C}" dt="2023-04-30T13:32:34.398" v="310" actId="20577"/>
      <pc:docMkLst>
        <pc:docMk/>
      </pc:docMkLst>
      <pc:sldChg chg="modSp mod modAnim">
        <pc:chgData name="Antonio Chaves" userId="9f307884d93720a1" providerId="LiveId" clId="{21C117AD-72F6-48CE-90EE-8C3D649E750C}" dt="2023-04-30T13:32:34.398" v="310" actId="20577"/>
        <pc:sldMkLst>
          <pc:docMk/>
          <pc:sldMk cId="2262003815" sldId="550"/>
        </pc:sldMkLst>
        <pc:spChg chg="mod">
          <ac:chgData name="Antonio Chaves" userId="9f307884d93720a1" providerId="LiveId" clId="{21C117AD-72F6-48CE-90EE-8C3D649E750C}" dt="2023-04-30T13:32:34.398" v="310" actId="20577"/>
          <ac:spMkLst>
            <pc:docMk/>
            <pc:sldMk cId="2262003815" sldId="550"/>
            <ac:spMk id="7171" creationId="{00000000-0000-0000-0000-000000000000}"/>
          </ac:spMkLst>
        </pc:spChg>
      </pc:sldChg>
      <pc:sldChg chg="addSp delSp modSp mod delAnim modAnim">
        <pc:chgData name="Antonio Chaves" userId="9f307884d93720a1" providerId="LiveId" clId="{21C117AD-72F6-48CE-90EE-8C3D649E750C}" dt="2023-04-29T21:57:14.544" v="300" actId="1076"/>
        <pc:sldMkLst>
          <pc:docMk/>
          <pc:sldMk cId="418135759" sldId="558"/>
        </pc:sldMkLst>
        <pc:spChg chg="mod">
          <ac:chgData name="Antonio Chaves" userId="9f307884d93720a1" providerId="LiveId" clId="{21C117AD-72F6-48CE-90EE-8C3D649E750C}" dt="2023-04-29T17:25:03.770" v="292" actId="14100"/>
          <ac:spMkLst>
            <pc:docMk/>
            <pc:sldMk cId="418135759" sldId="558"/>
            <ac:spMk id="3" creationId="{00000000-0000-0000-0000-000000000000}"/>
          </ac:spMkLst>
        </pc:spChg>
        <pc:spChg chg="del mod">
          <ac:chgData name="Antonio Chaves" userId="9f307884d93720a1" providerId="LiveId" clId="{21C117AD-72F6-48CE-90EE-8C3D649E750C}" dt="2023-04-29T16:43:57.773" v="1" actId="478"/>
          <ac:spMkLst>
            <pc:docMk/>
            <pc:sldMk cId="418135759" sldId="558"/>
            <ac:spMk id="4" creationId="{F2768F69-6DED-997D-BA8C-49B2301E46F3}"/>
          </ac:spMkLst>
        </pc:spChg>
        <pc:spChg chg="mod">
          <ac:chgData name="Antonio Chaves" userId="9f307884d93720a1" providerId="LiveId" clId="{21C117AD-72F6-48CE-90EE-8C3D649E750C}" dt="2023-04-29T21:57:14.544" v="300" actId="1076"/>
          <ac:spMkLst>
            <pc:docMk/>
            <pc:sldMk cId="418135759" sldId="558"/>
            <ac:spMk id="9" creationId="{7EA70002-5C3C-1E2D-4033-AC1E24BFBEDA}"/>
          </ac:spMkLst>
        </pc:spChg>
        <pc:spChg chg="mod">
          <ac:chgData name="Antonio Chaves" userId="9f307884d93720a1" providerId="LiveId" clId="{21C117AD-72F6-48CE-90EE-8C3D649E750C}" dt="2023-04-29T17:14:32.641" v="271" actId="1076"/>
          <ac:spMkLst>
            <pc:docMk/>
            <pc:sldMk cId="418135759" sldId="558"/>
            <ac:spMk id="10" creationId="{46FEF090-42E9-7DCD-38D2-C306BCB17CDD}"/>
          </ac:spMkLst>
        </pc:spChg>
        <pc:picChg chg="add mod">
          <ac:chgData name="Antonio Chaves" userId="9f307884d93720a1" providerId="LiveId" clId="{21C117AD-72F6-48CE-90EE-8C3D649E750C}" dt="2023-04-29T17:26:17.481" v="298" actId="1076"/>
          <ac:picMkLst>
            <pc:docMk/>
            <pc:sldMk cId="418135759" sldId="558"/>
            <ac:picMk id="5" creationId="{35D3E044-1BFE-45EA-1708-1A294371D6AC}"/>
          </ac:picMkLst>
        </pc:picChg>
        <pc:picChg chg="add mod">
          <ac:chgData name="Antonio Chaves" userId="9f307884d93720a1" providerId="LiveId" clId="{21C117AD-72F6-48CE-90EE-8C3D649E750C}" dt="2023-04-29T17:24:25.377" v="286" actId="14100"/>
          <ac:picMkLst>
            <pc:docMk/>
            <pc:sldMk cId="418135759" sldId="558"/>
            <ac:picMk id="6" creationId="{9961B14C-7C60-8A43-4C56-61B6C0079EFC}"/>
          </ac:picMkLst>
        </pc:picChg>
        <pc:picChg chg="del">
          <ac:chgData name="Antonio Chaves" userId="9f307884d93720a1" providerId="LiveId" clId="{21C117AD-72F6-48CE-90EE-8C3D649E750C}" dt="2023-04-29T16:44:05.204" v="3" actId="478"/>
          <ac:picMkLst>
            <pc:docMk/>
            <pc:sldMk cId="418135759" sldId="558"/>
            <ac:picMk id="7" creationId="{4B09093F-CF11-AFE4-2F0F-EAF56501CB02}"/>
          </ac:picMkLst>
        </pc:picChg>
        <pc:picChg chg="add mod">
          <ac:chgData name="Antonio Chaves" userId="9f307884d93720a1" providerId="LiveId" clId="{21C117AD-72F6-48CE-90EE-8C3D649E750C}" dt="2023-04-29T17:26:17.481" v="298" actId="1076"/>
          <ac:picMkLst>
            <pc:docMk/>
            <pc:sldMk cId="418135759" sldId="558"/>
            <ac:picMk id="8" creationId="{CAEC1FE7-590B-5EE1-94E6-07B2C83D35B2}"/>
          </ac:picMkLst>
        </pc:picChg>
        <pc:picChg chg="add del mod">
          <ac:chgData name="Antonio Chaves" userId="9f307884d93720a1" providerId="LiveId" clId="{21C117AD-72F6-48CE-90EE-8C3D649E750C}" dt="2023-04-29T16:49:51.070" v="152" actId="478"/>
          <ac:picMkLst>
            <pc:docMk/>
            <pc:sldMk cId="418135759" sldId="558"/>
            <ac:picMk id="11" creationId="{6D59245A-9463-30AF-2FEA-DDB0119DECB1}"/>
          </ac:picMkLst>
        </pc:picChg>
        <pc:picChg chg="add mod">
          <ac:chgData name="Antonio Chaves" userId="9f307884d93720a1" providerId="LiveId" clId="{21C117AD-72F6-48CE-90EE-8C3D649E750C}" dt="2023-04-29T17:26:17.481" v="298" actId="1076"/>
          <ac:picMkLst>
            <pc:docMk/>
            <pc:sldMk cId="418135759" sldId="558"/>
            <ac:picMk id="12" creationId="{13276C34-1A2A-944C-F2DD-E8E2C8B2200B}"/>
          </ac:picMkLst>
        </pc:picChg>
        <pc:picChg chg="add del mod">
          <ac:chgData name="Antonio Chaves" userId="9f307884d93720a1" providerId="LiveId" clId="{21C117AD-72F6-48CE-90EE-8C3D649E750C}" dt="2023-04-29T16:50:32.413" v="156" actId="478"/>
          <ac:picMkLst>
            <pc:docMk/>
            <pc:sldMk cId="418135759" sldId="558"/>
            <ac:picMk id="13" creationId="{EB964F98-36B7-D360-574D-EAACA11E56FB}"/>
          </ac:picMkLst>
        </pc:picChg>
        <pc:picChg chg="add mod">
          <ac:chgData name="Antonio Chaves" userId="9f307884d93720a1" providerId="LiveId" clId="{21C117AD-72F6-48CE-90EE-8C3D649E750C}" dt="2023-04-29T17:26:17.481" v="298" actId="1076"/>
          <ac:picMkLst>
            <pc:docMk/>
            <pc:sldMk cId="418135759" sldId="558"/>
            <ac:picMk id="15" creationId="{A0C74F92-BBF6-AD7F-F088-6C90AF913880}"/>
          </ac:picMkLst>
        </pc:picChg>
        <pc:picChg chg="add mod">
          <ac:chgData name="Antonio Chaves" userId="9f307884d93720a1" providerId="LiveId" clId="{21C117AD-72F6-48CE-90EE-8C3D649E750C}" dt="2023-04-29T17:26:17.481" v="298" actId="1076"/>
          <ac:picMkLst>
            <pc:docMk/>
            <pc:sldMk cId="418135759" sldId="558"/>
            <ac:picMk id="17" creationId="{42AE41C4-7865-48DD-B6F3-DF49E841B652}"/>
          </ac:picMkLst>
        </pc:picChg>
        <pc:picChg chg="add mod">
          <ac:chgData name="Antonio Chaves" userId="9f307884d93720a1" providerId="LiveId" clId="{21C117AD-72F6-48CE-90EE-8C3D649E750C}" dt="2023-04-29T17:26:17.481" v="298" actId="1076"/>
          <ac:picMkLst>
            <pc:docMk/>
            <pc:sldMk cId="418135759" sldId="558"/>
            <ac:picMk id="19" creationId="{9F81B488-B4CF-B745-0BCD-BD837C941E41}"/>
          </ac:picMkLst>
        </pc:picChg>
        <pc:picChg chg="add mod">
          <ac:chgData name="Antonio Chaves" userId="9f307884d93720a1" providerId="LiveId" clId="{21C117AD-72F6-48CE-90EE-8C3D649E750C}" dt="2023-04-29T17:26:17.481" v="298" actId="1076"/>
          <ac:picMkLst>
            <pc:docMk/>
            <pc:sldMk cId="418135759" sldId="558"/>
            <ac:picMk id="21" creationId="{0B05A1B9-5A81-CEA4-3FD3-C76BDD70D781}"/>
          </ac:picMkLst>
        </pc:picChg>
        <pc:picChg chg="add mod">
          <ac:chgData name="Antonio Chaves" userId="9f307884d93720a1" providerId="LiveId" clId="{21C117AD-72F6-48CE-90EE-8C3D649E750C}" dt="2023-04-29T17:26:17.481" v="298" actId="1076"/>
          <ac:picMkLst>
            <pc:docMk/>
            <pc:sldMk cId="418135759" sldId="558"/>
            <ac:picMk id="23" creationId="{76E2EFF8-436F-13BC-1304-DFB6C96C5B69}"/>
          </ac:picMkLst>
        </pc:picChg>
      </pc:sldChg>
    </pc:docChg>
  </pc:docChgLst>
  <pc:docChgLst>
    <pc:chgData name="Antonio Chaves" userId="9f307884d93720a1" providerId="LiveId" clId="{4947E612-0F45-4F69-8B8B-4615DEF548E4}"/>
    <pc:docChg chg="modSld">
      <pc:chgData name="Antonio Chaves" userId="9f307884d93720a1" providerId="LiveId" clId="{4947E612-0F45-4F69-8B8B-4615DEF548E4}" dt="2023-01-04T23:14:20.973" v="38" actId="20577"/>
      <pc:docMkLst>
        <pc:docMk/>
      </pc:docMkLst>
      <pc:sldChg chg="modSp">
        <pc:chgData name="Antonio Chaves" userId="9f307884d93720a1" providerId="LiveId" clId="{4947E612-0F45-4F69-8B8B-4615DEF548E4}" dt="2023-01-04T23:14:20.973" v="38" actId="20577"/>
        <pc:sldMkLst>
          <pc:docMk/>
          <pc:sldMk cId="418135759" sldId="558"/>
        </pc:sldMkLst>
        <pc:spChg chg="mod">
          <ac:chgData name="Antonio Chaves" userId="9f307884d93720a1" providerId="LiveId" clId="{4947E612-0F45-4F69-8B8B-4615DEF548E4}" dt="2023-01-04T23:14:20.973" v="38" actId="20577"/>
          <ac:spMkLst>
            <pc:docMk/>
            <pc:sldMk cId="418135759" sldId="558"/>
            <ac:spMk id="10" creationId="{46FEF090-42E9-7DCD-38D2-C306BCB17CDD}"/>
          </ac:spMkLst>
        </pc:spChg>
      </pc:sldChg>
    </pc:docChg>
  </pc:docChgLst>
  <pc:docChgLst>
    <pc:chgData name="Antonio Chaves" userId="9f307884d93720a1" providerId="LiveId" clId="{2B63D438-16B7-4241-9900-243DDEEF7A01}"/>
    <pc:docChg chg="addSld delSld modSld sldOrd">
      <pc:chgData name="Antonio Chaves" userId="9f307884d93720a1" providerId="LiveId" clId="{2B63D438-16B7-4241-9900-243DDEEF7A01}" dt="2022-10-25T23:37:10.457" v="3"/>
      <pc:docMkLst>
        <pc:docMk/>
      </pc:docMkLst>
      <pc:sldChg chg="ord">
        <pc:chgData name="Antonio Chaves" userId="9f307884d93720a1" providerId="LiveId" clId="{2B63D438-16B7-4241-9900-243DDEEF7A01}" dt="2022-10-25T23:37:10.457" v="3"/>
        <pc:sldMkLst>
          <pc:docMk/>
          <pc:sldMk cId="3778762095" sldId="548"/>
        </pc:sldMkLst>
      </pc:sldChg>
      <pc:sldChg chg="del">
        <pc:chgData name="Antonio Chaves" userId="9f307884d93720a1" providerId="LiveId" clId="{2B63D438-16B7-4241-9900-243DDEEF7A01}" dt="2022-10-25T23:36:44.789" v="1" actId="47"/>
        <pc:sldMkLst>
          <pc:docMk/>
          <pc:sldMk cId="2899715635" sldId="549"/>
        </pc:sldMkLst>
      </pc:sldChg>
      <pc:sldChg chg="add">
        <pc:chgData name="Antonio Chaves" userId="9f307884d93720a1" providerId="LiveId" clId="{2B63D438-16B7-4241-9900-243DDEEF7A01}" dt="2022-10-25T23:36:41.177" v="0"/>
        <pc:sldMkLst>
          <pc:docMk/>
          <pc:sldMk cId="2262003815" sldId="550"/>
        </pc:sldMkLst>
      </pc:sldChg>
    </pc:docChg>
  </pc:docChgLst>
  <pc:docChgLst>
    <pc:chgData name="Antonio Chaves" userId="9f307884d93720a1" providerId="LiveId" clId="{3F17D9CA-EF58-49AD-AD89-60553E898B66}"/>
    <pc:docChg chg="undo custSel addSld delSld modSld">
      <pc:chgData name="Antonio Chaves" userId="9f307884d93720a1" providerId="LiveId" clId="{3F17D9CA-EF58-49AD-AD89-60553E898B66}" dt="2023-01-02T22:01:45.303" v="435" actId="20577"/>
      <pc:docMkLst>
        <pc:docMk/>
      </pc:docMkLst>
      <pc:sldChg chg="modSp modAnim">
        <pc:chgData name="Antonio Chaves" userId="9f307884d93720a1" providerId="LiveId" clId="{3F17D9CA-EF58-49AD-AD89-60553E898B66}" dt="2023-01-02T22:01:45.303" v="435" actId="20577"/>
        <pc:sldMkLst>
          <pc:docMk/>
          <pc:sldMk cId="2262003815" sldId="550"/>
        </pc:sldMkLst>
        <pc:spChg chg="mod">
          <ac:chgData name="Antonio Chaves" userId="9f307884d93720a1" providerId="LiveId" clId="{3F17D9CA-EF58-49AD-AD89-60553E898B66}" dt="2023-01-02T22:01:45.303" v="435" actId="20577"/>
          <ac:spMkLst>
            <pc:docMk/>
            <pc:sldMk cId="2262003815" sldId="550"/>
            <ac:spMk id="7171" creationId="{00000000-0000-0000-0000-000000000000}"/>
          </ac:spMkLst>
        </pc:spChg>
      </pc:sldChg>
      <pc:sldChg chg="modSp mod modAnim">
        <pc:chgData name="Antonio Chaves" userId="9f307884d93720a1" providerId="LiveId" clId="{3F17D9CA-EF58-49AD-AD89-60553E898B66}" dt="2022-12-30T12:19:34.270" v="414" actId="20577"/>
        <pc:sldMkLst>
          <pc:docMk/>
          <pc:sldMk cId="418135759" sldId="558"/>
        </pc:sldMkLst>
        <pc:spChg chg="mod">
          <ac:chgData name="Antonio Chaves" userId="9f307884d93720a1" providerId="LiveId" clId="{3F17D9CA-EF58-49AD-AD89-60553E898B66}" dt="2022-12-30T00:41:30.132" v="79" actId="1035"/>
          <ac:spMkLst>
            <pc:docMk/>
            <pc:sldMk cId="418135759" sldId="558"/>
            <ac:spMk id="4" creationId="{F2768F69-6DED-997D-BA8C-49B2301E46F3}"/>
          </ac:spMkLst>
        </pc:spChg>
        <pc:spChg chg="mod">
          <ac:chgData name="Antonio Chaves" userId="9f307884d93720a1" providerId="LiveId" clId="{3F17D9CA-EF58-49AD-AD89-60553E898B66}" dt="2022-12-30T00:41:23.344" v="73" actId="1035"/>
          <ac:spMkLst>
            <pc:docMk/>
            <pc:sldMk cId="418135759" sldId="558"/>
            <ac:spMk id="9" creationId="{7EA70002-5C3C-1E2D-4033-AC1E24BFBEDA}"/>
          </ac:spMkLst>
        </pc:spChg>
        <pc:spChg chg="mod">
          <ac:chgData name="Antonio Chaves" userId="9f307884d93720a1" providerId="LiveId" clId="{3F17D9CA-EF58-49AD-AD89-60553E898B66}" dt="2022-12-30T12:19:34.270" v="414" actId="20577"/>
          <ac:spMkLst>
            <pc:docMk/>
            <pc:sldMk cId="418135759" sldId="558"/>
            <ac:spMk id="10" creationId="{46FEF090-42E9-7DCD-38D2-C306BCB17CDD}"/>
          </ac:spMkLst>
        </pc:spChg>
      </pc:sldChg>
      <pc:sldChg chg="new del">
        <pc:chgData name="Antonio Chaves" userId="9f307884d93720a1" providerId="LiveId" clId="{3F17D9CA-EF58-49AD-AD89-60553E898B66}" dt="2022-12-30T12:18:21.558" v="396" actId="680"/>
        <pc:sldMkLst>
          <pc:docMk/>
          <pc:sldMk cId="2562365750" sldId="559"/>
        </pc:sldMkLst>
      </pc:sldChg>
    </pc:docChg>
  </pc:docChgLst>
  <pc:docChgLst>
    <pc:chgData name="Antonio Chaves" userId="9f307884d93720a1" providerId="LiveId" clId="{1526F844-9C45-4A02-BD8F-CF49EB27911B}"/>
    <pc:docChg chg="undo custSel addSld delSld modSld sldOrd">
      <pc:chgData name="Antonio Chaves" userId="9f307884d93720a1" providerId="LiveId" clId="{1526F844-9C45-4A02-BD8F-CF49EB27911B}" dt="2023-10-07T00:11:44.221" v="19" actId="47"/>
      <pc:docMkLst>
        <pc:docMk/>
      </pc:docMkLst>
      <pc:sldChg chg="del">
        <pc:chgData name="Antonio Chaves" userId="9f307884d93720a1" providerId="LiveId" clId="{1526F844-9C45-4A02-BD8F-CF49EB27911B}" dt="2023-10-07T00:11:44.221" v="19" actId="47"/>
        <pc:sldMkLst>
          <pc:docMk/>
          <pc:sldMk cId="763130826" sldId="336"/>
        </pc:sldMkLst>
      </pc:sldChg>
      <pc:sldChg chg="del">
        <pc:chgData name="Antonio Chaves" userId="9f307884d93720a1" providerId="LiveId" clId="{1526F844-9C45-4A02-BD8F-CF49EB27911B}" dt="2023-09-19T11:46:04.752" v="9" actId="47"/>
        <pc:sldMkLst>
          <pc:docMk/>
          <pc:sldMk cId="2262003815" sldId="550"/>
        </pc:sldMkLst>
      </pc:sldChg>
      <pc:sldChg chg="ord">
        <pc:chgData name="Antonio Chaves" userId="9f307884d93720a1" providerId="LiveId" clId="{1526F844-9C45-4A02-BD8F-CF49EB27911B}" dt="2023-08-30T13:54:46.408" v="2"/>
        <pc:sldMkLst>
          <pc:docMk/>
          <pc:sldMk cId="4002501250" sldId="557"/>
        </pc:sldMkLst>
      </pc:sldChg>
      <pc:sldChg chg="modSp">
        <pc:chgData name="Antonio Chaves" userId="9f307884d93720a1" providerId="LiveId" clId="{1526F844-9C45-4A02-BD8F-CF49EB27911B}" dt="2023-08-30T18:10:29.183" v="7"/>
        <pc:sldMkLst>
          <pc:docMk/>
          <pc:sldMk cId="418135759" sldId="558"/>
        </pc:sldMkLst>
        <pc:spChg chg="mod">
          <ac:chgData name="Antonio Chaves" userId="9f307884d93720a1" providerId="LiveId" clId="{1526F844-9C45-4A02-BD8F-CF49EB27911B}" dt="2023-08-30T18:10:29.183" v="7"/>
          <ac:spMkLst>
            <pc:docMk/>
            <pc:sldMk cId="418135759" sldId="558"/>
            <ac:spMk id="10" creationId="{46FEF090-42E9-7DCD-38D2-C306BCB17CDD}"/>
          </ac:spMkLst>
        </pc:spChg>
      </pc:sldChg>
      <pc:sldChg chg="add del ord">
        <pc:chgData name="Antonio Chaves" userId="9f307884d93720a1" providerId="LiveId" clId="{1526F844-9C45-4A02-BD8F-CF49EB27911B}" dt="2023-09-19T11:46:49.388" v="12" actId="47"/>
        <pc:sldMkLst>
          <pc:docMk/>
          <pc:sldMk cId="2724452216" sldId="568"/>
        </pc:sldMkLst>
      </pc:sldChg>
      <pc:sldChg chg="add">
        <pc:chgData name="Antonio Chaves" userId="9f307884d93720a1" providerId="LiveId" clId="{1526F844-9C45-4A02-BD8F-CF49EB27911B}" dt="2023-09-19T11:46:01.628" v="8"/>
        <pc:sldMkLst>
          <pc:docMk/>
          <pc:sldMk cId="661651454" sldId="569"/>
        </pc:sldMkLst>
      </pc:sldChg>
      <pc:sldChg chg="add">
        <pc:chgData name="Antonio Chaves" userId="9f307884d93720a1" providerId="LiveId" clId="{1526F844-9C45-4A02-BD8F-CF49EB27911B}" dt="2023-09-19T11:46:29.889" v="10"/>
        <pc:sldMkLst>
          <pc:docMk/>
          <pc:sldMk cId="2378216306" sldId="729"/>
        </pc:sldMkLst>
      </pc:sldChg>
      <pc:sldChg chg="add">
        <pc:chgData name="Antonio Chaves" userId="9f307884d93720a1" providerId="LiveId" clId="{1526F844-9C45-4A02-BD8F-CF49EB27911B}" dt="2023-09-19T11:46:40.880" v="11"/>
        <pc:sldMkLst>
          <pc:docMk/>
          <pc:sldMk cId="3389426758" sldId="730"/>
        </pc:sldMkLst>
      </pc:sldChg>
      <pc:sldChg chg="add">
        <pc:chgData name="Antonio Chaves" userId="9f307884d93720a1" providerId="LiveId" clId="{1526F844-9C45-4A02-BD8F-CF49EB27911B}" dt="2023-09-19T11:47:11.726" v="13"/>
        <pc:sldMkLst>
          <pc:docMk/>
          <pc:sldMk cId="2427191079" sldId="747"/>
        </pc:sldMkLst>
      </pc:sldChg>
      <pc:sldChg chg="add">
        <pc:chgData name="Antonio Chaves" userId="9f307884d93720a1" providerId="LiveId" clId="{1526F844-9C45-4A02-BD8F-CF49EB27911B}" dt="2023-09-19T11:47:18.959" v="15"/>
        <pc:sldMkLst>
          <pc:docMk/>
          <pc:sldMk cId="2428500309" sldId="748"/>
        </pc:sldMkLst>
      </pc:sldChg>
      <pc:sldChg chg="add">
        <pc:chgData name="Antonio Chaves" userId="9f307884d93720a1" providerId="LiveId" clId="{1526F844-9C45-4A02-BD8F-CF49EB27911B}" dt="2023-09-19T11:47:15.437" v="14"/>
        <pc:sldMkLst>
          <pc:docMk/>
          <pc:sldMk cId="1499209277" sldId="749"/>
        </pc:sldMkLst>
      </pc:sldChg>
      <pc:sldChg chg="add del">
        <pc:chgData name="Antonio Chaves" userId="9f307884d93720a1" providerId="LiveId" clId="{1526F844-9C45-4A02-BD8F-CF49EB27911B}" dt="2023-10-07T00:11:39.504" v="18" actId="47"/>
        <pc:sldMkLst>
          <pc:docMk/>
          <pc:sldMk cId="1735117156" sldId="750"/>
        </pc:sldMkLst>
      </pc:sldChg>
    </pc:docChg>
  </pc:docChgLst>
  <pc:docChgLst>
    <pc:chgData name="Antonio Chaves" userId="9f307884d93720a1" providerId="LiveId" clId="{47C7CE91-3295-49A7-8EAA-1FFFDAFE72B5}"/>
    <pc:docChg chg="delSld">
      <pc:chgData name="Antonio Chaves" userId="9f307884d93720a1" providerId="LiveId" clId="{47C7CE91-3295-49A7-8EAA-1FFFDAFE72B5}" dt="2022-12-29T15:50:26.247" v="32" actId="47"/>
      <pc:docMkLst>
        <pc:docMk/>
      </pc:docMkLst>
      <pc:sldChg chg="del">
        <pc:chgData name="Antonio Chaves" userId="9f307884d93720a1" providerId="LiveId" clId="{47C7CE91-3295-49A7-8EAA-1FFFDAFE72B5}" dt="2022-12-29T15:48:58.506" v="7" actId="47"/>
        <pc:sldMkLst>
          <pc:docMk/>
          <pc:sldMk cId="163912722" sldId="258"/>
        </pc:sldMkLst>
      </pc:sldChg>
      <pc:sldChg chg="del">
        <pc:chgData name="Antonio Chaves" userId="9f307884d93720a1" providerId="LiveId" clId="{47C7CE91-3295-49A7-8EAA-1FFFDAFE72B5}" dt="2022-12-29T15:49:03.746" v="8" actId="47"/>
        <pc:sldMkLst>
          <pc:docMk/>
          <pc:sldMk cId="2627439745" sldId="259"/>
        </pc:sldMkLst>
      </pc:sldChg>
      <pc:sldChg chg="del">
        <pc:chgData name="Antonio Chaves" userId="9f307884d93720a1" providerId="LiveId" clId="{47C7CE91-3295-49A7-8EAA-1FFFDAFE72B5}" dt="2022-12-29T15:49:08.537" v="9" actId="47"/>
        <pc:sldMkLst>
          <pc:docMk/>
          <pc:sldMk cId="191758088" sldId="261"/>
        </pc:sldMkLst>
      </pc:sldChg>
      <pc:sldChg chg="del">
        <pc:chgData name="Antonio Chaves" userId="9f307884d93720a1" providerId="LiveId" clId="{47C7CE91-3295-49A7-8EAA-1FFFDAFE72B5}" dt="2022-12-29T15:49:10.252" v="11" actId="47"/>
        <pc:sldMkLst>
          <pc:docMk/>
          <pc:sldMk cId="92400110" sldId="262"/>
        </pc:sldMkLst>
      </pc:sldChg>
      <pc:sldChg chg="del">
        <pc:chgData name="Antonio Chaves" userId="9f307884d93720a1" providerId="LiveId" clId="{47C7CE91-3295-49A7-8EAA-1FFFDAFE72B5}" dt="2022-12-29T15:49:10.847" v="12" actId="47"/>
        <pc:sldMkLst>
          <pc:docMk/>
          <pc:sldMk cId="2025602274" sldId="264"/>
        </pc:sldMkLst>
      </pc:sldChg>
      <pc:sldChg chg="del">
        <pc:chgData name="Antonio Chaves" userId="9f307884d93720a1" providerId="LiveId" clId="{47C7CE91-3295-49A7-8EAA-1FFFDAFE72B5}" dt="2022-12-29T15:49:20.744" v="14" actId="47"/>
        <pc:sldMkLst>
          <pc:docMk/>
          <pc:sldMk cId="3024069168" sldId="265"/>
        </pc:sldMkLst>
      </pc:sldChg>
      <pc:sldChg chg="del">
        <pc:chgData name="Antonio Chaves" userId="9f307884d93720a1" providerId="LiveId" clId="{47C7CE91-3295-49A7-8EAA-1FFFDAFE72B5}" dt="2022-12-29T15:49:22.886" v="16" actId="47"/>
        <pc:sldMkLst>
          <pc:docMk/>
          <pc:sldMk cId="4010103648" sldId="266"/>
        </pc:sldMkLst>
      </pc:sldChg>
      <pc:sldChg chg="del">
        <pc:chgData name="Antonio Chaves" userId="9f307884d93720a1" providerId="LiveId" clId="{47C7CE91-3295-49A7-8EAA-1FFFDAFE72B5}" dt="2022-12-29T15:49:27.121" v="20" actId="47"/>
        <pc:sldMkLst>
          <pc:docMk/>
          <pc:sldMk cId="212275382" sldId="301"/>
        </pc:sldMkLst>
      </pc:sldChg>
      <pc:sldChg chg="del">
        <pc:chgData name="Antonio Chaves" userId="9f307884d93720a1" providerId="LiveId" clId="{47C7CE91-3295-49A7-8EAA-1FFFDAFE72B5}" dt="2022-12-29T15:49:27.817" v="21" actId="47"/>
        <pc:sldMkLst>
          <pc:docMk/>
          <pc:sldMk cId="2058149599" sldId="303"/>
        </pc:sldMkLst>
      </pc:sldChg>
      <pc:sldChg chg="del">
        <pc:chgData name="Antonio Chaves" userId="9f307884d93720a1" providerId="LiveId" clId="{47C7CE91-3295-49A7-8EAA-1FFFDAFE72B5}" dt="2022-12-29T15:49:47.188" v="27" actId="47"/>
        <pc:sldMkLst>
          <pc:docMk/>
          <pc:sldMk cId="1587011730" sldId="307"/>
        </pc:sldMkLst>
      </pc:sldChg>
      <pc:sldChg chg="del">
        <pc:chgData name="Antonio Chaves" userId="9f307884d93720a1" providerId="LiveId" clId="{47C7CE91-3295-49A7-8EAA-1FFFDAFE72B5}" dt="2022-12-29T15:50:23.875" v="31" actId="47"/>
        <pc:sldMkLst>
          <pc:docMk/>
          <pc:sldMk cId="1159250370" sldId="308"/>
        </pc:sldMkLst>
      </pc:sldChg>
      <pc:sldChg chg="del">
        <pc:chgData name="Antonio Chaves" userId="9f307884d93720a1" providerId="LiveId" clId="{47C7CE91-3295-49A7-8EAA-1FFFDAFE72B5}" dt="2022-12-29T15:50:19.680" v="28" actId="47"/>
        <pc:sldMkLst>
          <pc:docMk/>
          <pc:sldMk cId="1549323006" sldId="309"/>
        </pc:sldMkLst>
      </pc:sldChg>
      <pc:sldChg chg="del">
        <pc:chgData name="Antonio Chaves" userId="9f307884d93720a1" providerId="LiveId" clId="{47C7CE91-3295-49A7-8EAA-1FFFDAFE72B5}" dt="2022-12-29T15:50:22.089" v="29" actId="47"/>
        <pc:sldMkLst>
          <pc:docMk/>
          <pc:sldMk cId="1232541967" sldId="310"/>
        </pc:sldMkLst>
      </pc:sldChg>
      <pc:sldChg chg="del">
        <pc:chgData name="Antonio Chaves" userId="9f307884d93720a1" providerId="LiveId" clId="{47C7CE91-3295-49A7-8EAA-1FFFDAFE72B5}" dt="2022-12-29T15:50:26.247" v="32" actId="47"/>
        <pc:sldMkLst>
          <pc:docMk/>
          <pc:sldMk cId="705580407" sldId="311"/>
        </pc:sldMkLst>
      </pc:sldChg>
      <pc:sldChg chg="del">
        <pc:chgData name="Antonio Chaves" userId="9f307884d93720a1" providerId="LiveId" clId="{47C7CE91-3295-49A7-8EAA-1FFFDAFE72B5}" dt="2022-12-29T15:50:22.774" v="30" actId="47"/>
        <pc:sldMkLst>
          <pc:docMk/>
          <pc:sldMk cId="285201715" sldId="312"/>
        </pc:sldMkLst>
      </pc:sldChg>
      <pc:sldChg chg="del">
        <pc:chgData name="Antonio Chaves" userId="9f307884d93720a1" providerId="LiveId" clId="{47C7CE91-3295-49A7-8EAA-1FFFDAFE72B5}" dt="2022-12-29T15:48:56.832" v="5" actId="47"/>
        <pc:sldMkLst>
          <pc:docMk/>
          <pc:sldMk cId="1435232850" sldId="328"/>
        </pc:sldMkLst>
      </pc:sldChg>
      <pc:sldChg chg="del">
        <pc:chgData name="Antonio Chaves" userId="9f307884d93720a1" providerId="LiveId" clId="{47C7CE91-3295-49A7-8EAA-1FFFDAFE72B5}" dt="2022-12-29T15:48:57.388" v="6" actId="47"/>
        <pc:sldMkLst>
          <pc:docMk/>
          <pc:sldMk cId="1422186846" sldId="329"/>
        </pc:sldMkLst>
      </pc:sldChg>
      <pc:sldChg chg="del">
        <pc:chgData name="Antonio Chaves" userId="9f307884d93720a1" providerId="LiveId" clId="{47C7CE91-3295-49A7-8EAA-1FFFDAFE72B5}" dt="2022-12-29T15:49:28.514" v="22" actId="47"/>
        <pc:sldMkLst>
          <pc:docMk/>
          <pc:sldMk cId="1201329612" sldId="330"/>
        </pc:sldMkLst>
      </pc:sldChg>
      <pc:sldChg chg="del">
        <pc:chgData name="Antonio Chaves" userId="9f307884d93720a1" providerId="LiveId" clId="{47C7CE91-3295-49A7-8EAA-1FFFDAFE72B5}" dt="2022-12-29T15:49:29.141" v="23" actId="47"/>
        <pc:sldMkLst>
          <pc:docMk/>
          <pc:sldMk cId="105539790" sldId="331"/>
        </pc:sldMkLst>
      </pc:sldChg>
      <pc:sldChg chg="del">
        <pc:chgData name="Antonio Chaves" userId="9f307884d93720a1" providerId="LiveId" clId="{47C7CE91-3295-49A7-8EAA-1FFFDAFE72B5}" dt="2022-12-29T15:49:31.136" v="24" actId="47"/>
        <pc:sldMkLst>
          <pc:docMk/>
          <pc:sldMk cId="1154689620" sldId="333"/>
        </pc:sldMkLst>
      </pc:sldChg>
      <pc:sldChg chg="del">
        <pc:chgData name="Antonio Chaves" userId="9f307884d93720a1" providerId="LiveId" clId="{47C7CE91-3295-49A7-8EAA-1FFFDAFE72B5}" dt="2022-12-29T15:49:41.547" v="25" actId="47"/>
        <pc:sldMkLst>
          <pc:docMk/>
          <pc:sldMk cId="1302820634" sldId="335"/>
        </pc:sldMkLst>
      </pc:sldChg>
      <pc:sldChg chg="del">
        <pc:chgData name="Antonio Chaves" userId="9f307884d93720a1" providerId="LiveId" clId="{47C7CE91-3295-49A7-8EAA-1FFFDAFE72B5}" dt="2022-12-29T15:48:56.313" v="4" actId="47"/>
        <pc:sldMkLst>
          <pc:docMk/>
          <pc:sldMk cId="1410234987" sldId="337"/>
        </pc:sldMkLst>
      </pc:sldChg>
      <pc:sldChg chg="del">
        <pc:chgData name="Antonio Chaves" userId="9f307884d93720a1" providerId="LiveId" clId="{47C7CE91-3295-49A7-8EAA-1FFFDAFE72B5}" dt="2022-12-29T15:49:09.548" v="10" actId="47"/>
        <pc:sldMkLst>
          <pc:docMk/>
          <pc:sldMk cId="1035067326" sldId="340"/>
        </pc:sldMkLst>
      </pc:sldChg>
      <pc:sldChg chg="del">
        <pc:chgData name="Antonio Chaves" userId="9f307884d93720a1" providerId="LiveId" clId="{47C7CE91-3295-49A7-8EAA-1FFFDAFE72B5}" dt="2022-12-29T15:49:23.846" v="17" actId="47"/>
        <pc:sldMkLst>
          <pc:docMk/>
          <pc:sldMk cId="1377184672" sldId="341"/>
        </pc:sldMkLst>
      </pc:sldChg>
      <pc:sldChg chg="del">
        <pc:chgData name="Antonio Chaves" userId="9f307884d93720a1" providerId="LiveId" clId="{47C7CE91-3295-49A7-8EAA-1FFFDAFE72B5}" dt="2022-12-29T15:49:24.456" v="18" actId="47"/>
        <pc:sldMkLst>
          <pc:docMk/>
          <pc:sldMk cId="862770009" sldId="342"/>
        </pc:sldMkLst>
      </pc:sldChg>
      <pc:sldChg chg="del">
        <pc:chgData name="Antonio Chaves" userId="9f307884d93720a1" providerId="LiveId" clId="{47C7CE91-3295-49A7-8EAA-1FFFDAFE72B5}" dt="2022-12-29T15:49:25.151" v="19" actId="47"/>
        <pc:sldMkLst>
          <pc:docMk/>
          <pc:sldMk cId="1300727641" sldId="356"/>
        </pc:sldMkLst>
      </pc:sldChg>
      <pc:sldChg chg="del">
        <pc:chgData name="Antonio Chaves" userId="9f307884d93720a1" providerId="LiveId" clId="{47C7CE91-3295-49A7-8EAA-1FFFDAFE72B5}" dt="2022-12-29T15:49:11.944" v="13" actId="47"/>
        <pc:sldMkLst>
          <pc:docMk/>
          <pc:sldMk cId="1870004197" sldId="359"/>
        </pc:sldMkLst>
      </pc:sldChg>
      <pc:sldChg chg="del">
        <pc:chgData name="Antonio Chaves" userId="9f307884d93720a1" providerId="LiveId" clId="{47C7CE91-3295-49A7-8EAA-1FFFDAFE72B5}" dt="2022-12-29T15:49:22.066" v="15" actId="47"/>
        <pc:sldMkLst>
          <pc:docMk/>
          <pc:sldMk cId="1396504739" sldId="361"/>
        </pc:sldMkLst>
      </pc:sldChg>
      <pc:sldChg chg="del">
        <pc:chgData name="Antonio Chaves" userId="9f307884d93720a1" providerId="LiveId" clId="{47C7CE91-3295-49A7-8EAA-1FFFDAFE72B5}" dt="2022-12-29T15:49:44.943" v="26" actId="47"/>
        <pc:sldMkLst>
          <pc:docMk/>
          <pc:sldMk cId="4150123438" sldId="540"/>
        </pc:sldMkLst>
      </pc:sldChg>
      <pc:sldChg chg="del">
        <pc:chgData name="Antonio Chaves" userId="9f307884d93720a1" providerId="LiveId" clId="{47C7CE91-3295-49A7-8EAA-1FFFDAFE72B5}" dt="2022-12-29T15:48:54.290" v="0" actId="47"/>
        <pc:sldMkLst>
          <pc:docMk/>
          <pc:sldMk cId="1953302941" sldId="544"/>
        </pc:sldMkLst>
      </pc:sldChg>
      <pc:sldChg chg="del">
        <pc:chgData name="Antonio Chaves" userId="9f307884d93720a1" providerId="LiveId" clId="{47C7CE91-3295-49A7-8EAA-1FFFDAFE72B5}" dt="2022-12-29T15:48:54.841" v="1" actId="47"/>
        <pc:sldMkLst>
          <pc:docMk/>
          <pc:sldMk cId="4003691099" sldId="545"/>
        </pc:sldMkLst>
      </pc:sldChg>
      <pc:sldChg chg="del">
        <pc:chgData name="Antonio Chaves" userId="9f307884d93720a1" providerId="LiveId" clId="{47C7CE91-3295-49A7-8EAA-1FFFDAFE72B5}" dt="2022-12-29T15:48:55.357" v="2" actId="47"/>
        <pc:sldMkLst>
          <pc:docMk/>
          <pc:sldMk cId="4189730695" sldId="546"/>
        </pc:sldMkLst>
      </pc:sldChg>
      <pc:sldChg chg="del">
        <pc:chgData name="Antonio Chaves" userId="9f307884d93720a1" providerId="LiveId" clId="{47C7CE91-3295-49A7-8EAA-1FFFDAFE72B5}" dt="2022-12-29T15:48:55.828" v="3" actId="47"/>
        <pc:sldMkLst>
          <pc:docMk/>
          <pc:sldMk cId="1481828755" sldId="547"/>
        </pc:sldMkLst>
      </pc:sldChg>
    </pc:docChg>
  </pc:docChgLst>
  <pc:docChgLst>
    <pc:chgData name="Antonio Chaves" userId="9f307884d93720a1" providerId="LiveId" clId="{B61C2223-0607-4C87-A6C9-CB78909DA575}"/>
    <pc:docChg chg="undo redo custSel addSld delSld modSld sldOrd">
      <pc:chgData name="Antonio Chaves" userId="9f307884d93720a1" providerId="LiveId" clId="{B61C2223-0607-4C87-A6C9-CB78909DA575}" dt="2022-12-29T15:41:04.465" v="3134" actId="20577"/>
      <pc:docMkLst>
        <pc:docMk/>
      </pc:docMkLst>
      <pc:sldChg chg="modAnim">
        <pc:chgData name="Antonio Chaves" userId="9f307884d93720a1" providerId="LiveId" clId="{B61C2223-0607-4C87-A6C9-CB78909DA575}" dt="2022-12-22T13:35:46.156" v="924"/>
        <pc:sldMkLst>
          <pc:docMk/>
          <pc:sldMk cId="163912722" sldId="258"/>
        </pc:sldMkLst>
      </pc:sldChg>
      <pc:sldChg chg="modSp mod">
        <pc:chgData name="Antonio Chaves" userId="9f307884d93720a1" providerId="LiveId" clId="{B61C2223-0607-4C87-A6C9-CB78909DA575}" dt="2022-12-22T12:51:40.491" v="683" actId="1076"/>
        <pc:sldMkLst>
          <pc:docMk/>
          <pc:sldMk cId="3024069168" sldId="265"/>
        </pc:sldMkLst>
        <pc:spChg chg="mod">
          <ac:chgData name="Antonio Chaves" userId="9f307884d93720a1" providerId="LiveId" clId="{B61C2223-0607-4C87-A6C9-CB78909DA575}" dt="2022-12-22T12:51:36.024" v="682" actId="14100"/>
          <ac:spMkLst>
            <pc:docMk/>
            <pc:sldMk cId="3024069168" sldId="265"/>
            <ac:spMk id="3" creationId="{00000000-0000-0000-0000-000000000000}"/>
          </ac:spMkLst>
        </pc:spChg>
        <pc:picChg chg="mod">
          <ac:chgData name="Antonio Chaves" userId="9f307884d93720a1" providerId="LiveId" clId="{B61C2223-0607-4C87-A6C9-CB78909DA575}" dt="2022-12-22T12:51:40.491" v="683" actId="1076"/>
          <ac:picMkLst>
            <pc:docMk/>
            <pc:sldMk cId="3024069168" sldId="265"/>
            <ac:picMk id="25" creationId="{00000000-0000-0000-0000-000000000000}"/>
          </ac:picMkLst>
        </pc:picChg>
      </pc:sldChg>
      <pc:sldChg chg="modAnim">
        <pc:chgData name="Antonio Chaves" userId="9f307884d93720a1" providerId="LiveId" clId="{B61C2223-0607-4C87-A6C9-CB78909DA575}" dt="2022-12-22T12:58:50.353" v="735"/>
        <pc:sldMkLst>
          <pc:docMk/>
          <pc:sldMk cId="4010103648" sldId="266"/>
        </pc:sldMkLst>
      </pc:sldChg>
      <pc:sldChg chg="modSp mod modAnim">
        <pc:chgData name="Antonio Chaves" userId="9f307884d93720a1" providerId="LiveId" clId="{B61C2223-0607-4C87-A6C9-CB78909DA575}" dt="2022-12-22T13:38:46.291" v="926"/>
        <pc:sldMkLst>
          <pc:docMk/>
          <pc:sldMk cId="1587011730" sldId="307"/>
        </pc:sldMkLst>
        <pc:spChg chg="mod">
          <ac:chgData name="Antonio Chaves" userId="9f307884d93720a1" providerId="LiveId" clId="{B61C2223-0607-4C87-A6C9-CB78909DA575}" dt="2022-12-22T12:53:30.707" v="684" actId="14100"/>
          <ac:spMkLst>
            <pc:docMk/>
            <pc:sldMk cId="1587011730" sldId="307"/>
            <ac:spMk id="3" creationId="{00000000-0000-0000-0000-000000000000}"/>
          </ac:spMkLst>
        </pc:spChg>
      </pc:sldChg>
      <pc:sldChg chg="addSp modSp mod modAnim">
        <pc:chgData name="Antonio Chaves" userId="9f307884d93720a1" providerId="LiveId" clId="{B61C2223-0607-4C87-A6C9-CB78909DA575}" dt="2022-12-22T13:39:33.840" v="960" actId="1035"/>
        <pc:sldMkLst>
          <pc:docMk/>
          <pc:sldMk cId="1549323006" sldId="309"/>
        </pc:sldMkLst>
        <pc:spChg chg="mod">
          <ac:chgData name="Antonio Chaves" userId="9f307884d93720a1" providerId="LiveId" clId="{B61C2223-0607-4C87-A6C9-CB78909DA575}" dt="2022-12-22T13:13:20.107" v="776" actId="1076"/>
          <ac:spMkLst>
            <pc:docMk/>
            <pc:sldMk cId="1549323006" sldId="309"/>
            <ac:spMk id="2" creationId="{00000000-0000-0000-0000-000000000000}"/>
          </ac:spMkLst>
        </pc:spChg>
        <pc:spChg chg="mod">
          <ac:chgData name="Antonio Chaves" userId="9f307884d93720a1" providerId="LiveId" clId="{B61C2223-0607-4C87-A6C9-CB78909DA575}" dt="2022-12-22T13:14:20.229" v="790" actId="14100"/>
          <ac:spMkLst>
            <pc:docMk/>
            <pc:sldMk cId="1549323006" sldId="309"/>
            <ac:spMk id="3" creationId="{00000000-0000-0000-0000-000000000000}"/>
          </ac:spMkLst>
        </pc:spChg>
        <pc:picChg chg="add mod">
          <ac:chgData name="Antonio Chaves" userId="9f307884d93720a1" providerId="LiveId" clId="{B61C2223-0607-4C87-A6C9-CB78909DA575}" dt="2022-12-22T13:39:27.739" v="943" actId="1036"/>
          <ac:picMkLst>
            <pc:docMk/>
            <pc:sldMk cId="1549323006" sldId="309"/>
            <ac:picMk id="5" creationId="{554C8575-9862-926E-14B3-D78D4AF845AF}"/>
          </ac:picMkLst>
        </pc:picChg>
        <pc:picChg chg="add mod">
          <ac:chgData name="Antonio Chaves" userId="9f307884d93720a1" providerId="LiveId" clId="{B61C2223-0607-4C87-A6C9-CB78909DA575}" dt="2022-12-22T13:39:33.840" v="960" actId="1035"/>
          <ac:picMkLst>
            <pc:docMk/>
            <pc:sldMk cId="1549323006" sldId="309"/>
            <ac:picMk id="7" creationId="{600743D2-DC64-F368-2437-41612BBA6E69}"/>
          </ac:picMkLst>
        </pc:picChg>
      </pc:sldChg>
      <pc:sldChg chg="modSp mod modAnim">
        <pc:chgData name="Antonio Chaves" userId="9f307884d93720a1" providerId="LiveId" clId="{B61C2223-0607-4C87-A6C9-CB78909DA575}" dt="2022-12-22T12:55:31.123" v="700"/>
        <pc:sldMkLst>
          <pc:docMk/>
          <pc:sldMk cId="1232541967" sldId="310"/>
        </pc:sldMkLst>
        <pc:spChg chg="mod">
          <ac:chgData name="Antonio Chaves" userId="9f307884d93720a1" providerId="LiveId" clId="{B61C2223-0607-4C87-A6C9-CB78909DA575}" dt="2022-12-22T12:55:27.721" v="699" actId="20577"/>
          <ac:spMkLst>
            <pc:docMk/>
            <pc:sldMk cId="1232541967" sldId="310"/>
            <ac:spMk id="2" creationId="{00000000-0000-0000-0000-000000000000}"/>
          </ac:spMkLst>
        </pc:spChg>
      </pc:sldChg>
      <pc:sldChg chg="addSp delSp modSp mod delAnim modAnim">
        <pc:chgData name="Antonio Chaves" userId="9f307884d93720a1" providerId="LiveId" clId="{B61C2223-0607-4C87-A6C9-CB78909DA575}" dt="2022-12-22T14:58:15.209" v="1122"/>
        <pc:sldMkLst>
          <pc:docMk/>
          <pc:sldMk cId="705580407" sldId="311"/>
        </pc:sldMkLst>
        <pc:spChg chg="mod">
          <ac:chgData name="Antonio Chaves" userId="9f307884d93720a1" providerId="LiveId" clId="{B61C2223-0607-4C87-A6C9-CB78909DA575}" dt="2022-12-22T14:57:01.677" v="1110" actId="1076"/>
          <ac:spMkLst>
            <pc:docMk/>
            <pc:sldMk cId="705580407" sldId="311"/>
            <ac:spMk id="3" creationId="{00000000-0000-0000-0000-000000000000}"/>
          </ac:spMkLst>
        </pc:spChg>
        <pc:spChg chg="add mod">
          <ac:chgData name="Antonio Chaves" userId="9f307884d93720a1" providerId="LiveId" clId="{B61C2223-0607-4C87-A6C9-CB78909DA575}" dt="2022-12-22T14:56:57.293" v="1109" actId="1076"/>
          <ac:spMkLst>
            <pc:docMk/>
            <pc:sldMk cId="705580407" sldId="311"/>
            <ac:spMk id="4" creationId="{8F216EAC-B3B3-CF5F-2C1F-E7FBC028F344}"/>
          </ac:spMkLst>
        </pc:spChg>
        <pc:picChg chg="add del mod">
          <ac:chgData name="Antonio Chaves" userId="9f307884d93720a1" providerId="LiveId" clId="{B61C2223-0607-4C87-A6C9-CB78909DA575}" dt="2022-12-22T14:10:00.082" v="980" actId="478"/>
          <ac:picMkLst>
            <pc:docMk/>
            <pc:sldMk cId="705580407" sldId="311"/>
            <ac:picMk id="5" creationId="{6172D73A-9174-86FD-33AF-DA461D575B95}"/>
          </ac:picMkLst>
        </pc:picChg>
        <pc:picChg chg="add mod">
          <ac:chgData name="Antonio Chaves" userId="9f307884d93720a1" providerId="LiveId" clId="{B61C2223-0607-4C87-A6C9-CB78909DA575}" dt="2022-12-22T14:57:41.984" v="1120" actId="14100"/>
          <ac:picMkLst>
            <pc:docMk/>
            <pc:sldMk cId="705580407" sldId="311"/>
            <ac:picMk id="5" creationId="{65D9AFF0-D351-B57C-9166-87F50EC97B07}"/>
          </ac:picMkLst>
        </pc:picChg>
        <pc:picChg chg="add del mod">
          <ac:chgData name="Antonio Chaves" userId="9f307884d93720a1" providerId="LiveId" clId="{B61C2223-0607-4C87-A6C9-CB78909DA575}" dt="2022-12-22T14:56:43.949" v="1106" actId="478"/>
          <ac:picMkLst>
            <pc:docMk/>
            <pc:sldMk cId="705580407" sldId="311"/>
            <ac:picMk id="6" creationId="{7B2ACE47-FC80-722D-940D-09FC5E7E13AC}"/>
          </ac:picMkLst>
        </pc:picChg>
        <pc:picChg chg="add del mod">
          <ac:chgData name="Antonio Chaves" userId="9f307884d93720a1" providerId="LiveId" clId="{B61C2223-0607-4C87-A6C9-CB78909DA575}" dt="2022-12-22T14:10:43.611" v="992" actId="478"/>
          <ac:picMkLst>
            <pc:docMk/>
            <pc:sldMk cId="705580407" sldId="311"/>
            <ac:picMk id="7" creationId="{634FE58B-3868-E05D-B180-D4ED5E47EEBA}"/>
          </ac:picMkLst>
        </pc:picChg>
        <pc:picChg chg="add del mod">
          <ac:chgData name="Antonio Chaves" userId="9f307884d93720a1" providerId="LiveId" clId="{B61C2223-0607-4C87-A6C9-CB78909DA575}" dt="2022-12-22T14:14:58.154" v="1023" actId="478"/>
          <ac:picMkLst>
            <pc:docMk/>
            <pc:sldMk cId="705580407" sldId="311"/>
            <ac:picMk id="9" creationId="{09922212-7C62-7287-F459-DDAE980C5E3E}"/>
          </ac:picMkLst>
        </pc:picChg>
        <pc:picChg chg="add del mod">
          <ac:chgData name="Antonio Chaves" userId="9f307884d93720a1" providerId="LiveId" clId="{B61C2223-0607-4C87-A6C9-CB78909DA575}" dt="2022-12-22T14:13:53.586" v="1022" actId="478"/>
          <ac:picMkLst>
            <pc:docMk/>
            <pc:sldMk cId="705580407" sldId="311"/>
            <ac:picMk id="11" creationId="{BE466929-AF44-3722-3C18-890B8F848BFC}"/>
          </ac:picMkLst>
        </pc:picChg>
        <pc:picChg chg="add del mod">
          <ac:chgData name="Antonio Chaves" userId="9f307884d93720a1" providerId="LiveId" clId="{B61C2223-0607-4C87-A6C9-CB78909DA575}" dt="2022-12-22T14:56:42.033" v="1105" actId="478"/>
          <ac:picMkLst>
            <pc:docMk/>
            <pc:sldMk cId="705580407" sldId="311"/>
            <ac:picMk id="13" creationId="{F1423A8E-5CB2-64A8-F1F8-35D0F833DB9E}"/>
          </ac:picMkLst>
        </pc:picChg>
        <pc:picChg chg="add mod">
          <ac:chgData name="Antonio Chaves" userId="9f307884d93720a1" providerId="LiveId" clId="{B61C2223-0607-4C87-A6C9-CB78909DA575}" dt="2022-12-22T14:57:35.732" v="1118" actId="14100"/>
          <ac:picMkLst>
            <pc:docMk/>
            <pc:sldMk cId="705580407" sldId="311"/>
            <ac:picMk id="15" creationId="{F9024831-4134-F99C-65AC-D27683BE9344}"/>
          </ac:picMkLst>
        </pc:picChg>
      </pc:sldChg>
      <pc:sldChg chg="modSp mod">
        <pc:chgData name="Antonio Chaves" userId="9f307884d93720a1" providerId="LiveId" clId="{B61C2223-0607-4C87-A6C9-CB78909DA575}" dt="2022-12-29T15:27:32.429" v="3075" actId="1035"/>
        <pc:sldMkLst>
          <pc:docMk/>
          <pc:sldMk cId="763130826" sldId="336"/>
        </pc:sldMkLst>
        <pc:spChg chg="mod">
          <ac:chgData name="Antonio Chaves" userId="9f307884d93720a1" providerId="LiveId" clId="{B61C2223-0607-4C87-A6C9-CB78909DA575}" dt="2022-12-29T15:27:32.429" v="3075" actId="1035"/>
          <ac:spMkLst>
            <pc:docMk/>
            <pc:sldMk cId="763130826" sldId="336"/>
            <ac:spMk id="5" creationId="{AF96AE22-C9E0-A72F-0565-27E292C7004E}"/>
          </ac:spMkLst>
        </pc:spChg>
        <pc:spChg chg="mod">
          <ac:chgData name="Antonio Chaves" userId="9f307884d93720a1" providerId="LiveId" clId="{B61C2223-0607-4C87-A6C9-CB78909DA575}" dt="2022-12-29T15:27:15.218" v="3050" actId="1035"/>
          <ac:spMkLst>
            <pc:docMk/>
            <pc:sldMk cId="763130826" sldId="336"/>
            <ac:spMk id="13" creationId="{3C4BB095-4207-EB16-FDB9-EC0074FF53FD}"/>
          </ac:spMkLst>
        </pc:spChg>
        <pc:spChg chg="mod">
          <ac:chgData name="Antonio Chaves" userId="9f307884d93720a1" providerId="LiveId" clId="{B61C2223-0607-4C87-A6C9-CB78909DA575}" dt="2022-12-29T15:27:08.560" v="3035" actId="1035"/>
          <ac:spMkLst>
            <pc:docMk/>
            <pc:sldMk cId="763130826" sldId="336"/>
            <ac:spMk id="14" creationId="{6B3AB5E6-33EC-BC89-6D62-338C9D1D2FA5}"/>
          </ac:spMkLst>
        </pc:spChg>
        <pc:spChg chg="mod">
          <ac:chgData name="Antonio Chaves" userId="9f307884d93720a1" providerId="LiveId" clId="{B61C2223-0607-4C87-A6C9-CB78909DA575}" dt="2022-12-29T15:27:22.578" v="3067" actId="1035"/>
          <ac:spMkLst>
            <pc:docMk/>
            <pc:sldMk cId="763130826" sldId="336"/>
            <ac:spMk id="17" creationId="{6503B20D-25D4-F105-AB25-96205A085CDE}"/>
          </ac:spMkLst>
        </pc:spChg>
        <pc:picChg chg="mod">
          <ac:chgData name="Antonio Chaves" userId="9f307884d93720a1" providerId="LiveId" clId="{B61C2223-0607-4C87-A6C9-CB78909DA575}" dt="2022-12-29T15:27:25.716" v="3071" actId="1035"/>
          <ac:picMkLst>
            <pc:docMk/>
            <pc:sldMk cId="763130826" sldId="336"/>
            <ac:picMk id="4" creationId="{CBD2AA7F-08B1-82A3-BF66-00DBD7C9AF19}"/>
          </ac:picMkLst>
        </pc:picChg>
      </pc:sldChg>
      <pc:sldChg chg="addSp delSp modSp mod modAnim">
        <pc:chgData name="Antonio Chaves" userId="9f307884d93720a1" providerId="LiveId" clId="{B61C2223-0607-4C87-A6C9-CB78909DA575}" dt="2022-12-22T13:34:39.008" v="923"/>
        <pc:sldMkLst>
          <pc:docMk/>
          <pc:sldMk cId="1377184672" sldId="341"/>
        </pc:sldMkLst>
        <pc:spChg chg="mod">
          <ac:chgData name="Antonio Chaves" userId="9f307884d93720a1" providerId="LiveId" clId="{B61C2223-0607-4C87-A6C9-CB78909DA575}" dt="2022-12-22T13:23:14.400" v="893" actId="27636"/>
          <ac:spMkLst>
            <pc:docMk/>
            <pc:sldMk cId="1377184672" sldId="341"/>
            <ac:spMk id="3" creationId="{00000000-0000-0000-0000-000000000000}"/>
          </ac:spMkLst>
        </pc:spChg>
        <pc:picChg chg="add del mod">
          <ac:chgData name="Antonio Chaves" userId="9f307884d93720a1" providerId="LiveId" clId="{B61C2223-0607-4C87-A6C9-CB78909DA575}" dt="2022-12-22T13:29:41.173" v="901" actId="478"/>
          <ac:picMkLst>
            <pc:docMk/>
            <pc:sldMk cId="1377184672" sldId="341"/>
            <ac:picMk id="5" creationId="{96BEB2E1-FE4F-6310-C410-22B94F8CB460}"/>
          </ac:picMkLst>
        </pc:picChg>
        <pc:picChg chg="add mod">
          <ac:chgData name="Antonio Chaves" userId="9f307884d93720a1" providerId="LiveId" clId="{B61C2223-0607-4C87-A6C9-CB78909DA575}" dt="2022-12-22T13:33:50.552" v="918" actId="1038"/>
          <ac:picMkLst>
            <pc:docMk/>
            <pc:sldMk cId="1377184672" sldId="341"/>
            <ac:picMk id="7" creationId="{8BC6F8EB-AA0D-C405-2C16-C63636BFE505}"/>
          </ac:picMkLst>
        </pc:picChg>
      </pc:sldChg>
      <pc:sldChg chg="modSp mod modAnim">
        <pc:chgData name="Antonio Chaves" userId="9f307884d93720a1" providerId="LiveId" clId="{B61C2223-0607-4C87-A6C9-CB78909DA575}" dt="2022-12-22T12:58:36.926" v="734"/>
        <pc:sldMkLst>
          <pc:docMk/>
          <pc:sldMk cId="1396504739" sldId="361"/>
        </pc:sldMkLst>
        <pc:spChg chg="mod">
          <ac:chgData name="Antonio Chaves" userId="9f307884d93720a1" providerId="LiveId" clId="{B61C2223-0607-4C87-A6C9-CB78909DA575}" dt="2022-12-22T12:58:22.457" v="732" actId="1076"/>
          <ac:spMkLst>
            <pc:docMk/>
            <pc:sldMk cId="1396504739" sldId="361"/>
            <ac:spMk id="3" creationId="{00000000-0000-0000-0000-000000000000}"/>
          </ac:spMkLst>
        </pc:spChg>
      </pc:sldChg>
      <pc:sldChg chg="modSp mod modAnim">
        <pc:chgData name="Antonio Chaves" userId="9f307884d93720a1" providerId="LiveId" clId="{B61C2223-0607-4C87-A6C9-CB78909DA575}" dt="2022-12-22T13:36:32.034" v="925"/>
        <pc:sldMkLst>
          <pc:docMk/>
          <pc:sldMk cId="4150123438" sldId="540"/>
        </pc:sldMkLst>
        <pc:spChg chg="mod">
          <ac:chgData name="Antonio Chaves" userId="9f307884d93720a1" providerId="LiveId" clId="{B61C2223-0607-4C87-A6C9-CB78909DA575}" dt="2022-12-22T12:53:51.907" v="688" actId="1035"/>
          <ac:spMkLst>
            <pc:docMk/>
            <pc:sldMk cId="4150123438" sldId="540"/>
            <ac:spMk id="2" creationId="{7936677C-6693-FC48-AB5A-3F2805DC5F34}"/>
          </ac:spMkLst>
        </pc:spChg>
        <pc:spChg chg="mod">
          <ac:chgData name="Antonio Chaves" userId="9f307884d93720a1" providerId="LiveId" clId="{B61C2223-0607-4C87-A6C9-CB78909DA575}" dt="2022-12-22T12:53:42.988" v="685" actId="1076"/>
          <ac:spMkLst>
            <pc:docMk/>
            <pc:sldMk cId="4150123438" sldId="540"/>
            <ac:spMk id="3" creationId="{1F9CD607-D668-9042-B57B-F8260409A1C3}"/>
          </ac:spMkLst>
        </pc:spChg>
      </pc:sldChg>
      <pc:sldChg chg="modSp">
        <pc:chgData name="Antonio Chaves" userId="9f307884d93720a1" providerId="LiveId" clId="{B61C2223-0607-4C87-A6C9-CB78909DA575}" dt="2022-12-29T15:33:46.905" v="3094" actId="20577"/>
        <pc:sldMkLst>
          <pc:docMk/>
          <pc:sldMk cId="2262003815" sldId="550"/>
        </pc:sldMkLst>
        <pc:spChg chg="mod">
          <ac:chgData name="Antonio Chaves" userId="9f307884d93720a1" providerId="LiveId" clId="{B61C2223-0607-4C87-A6C9-CB78909DA575}" dt="2022-12-29T15:33:46.905" v="3094" actId="20577"/>
          <ac:spMkLst>
            <pc:docMk/>
            <pc:sldMk cId="2262003815" sldId="550"/>
            <ac:spMk id="7171" creationId="{00000000-0000-0000-0000-000000000000}"/>
          </ac:spMkLst>
        </pc:spChg>
      </pc:sldChg>
      <pc:sldChg chg="modSp mod">
        <pc:chgData name="Antonio Chaves" userId="9f307884d93720a1" providerId="LiveId" clId="{B61C2223-0607-4C87-A6C9-CB78909DA575}" dt="2022-12-22T13:01:24.355" v="763" actId="20577"/>
        <pc:sldMkLst>
          <pc:docMk/>
          <pc:sldMk cId="2113062299" sldId="552"/>
        </pc:sldMkLst>
        <pc:spChg chg="mod">
          <ac:chgData name="Antonio Chaves" userId="9f307884d93720a1" providerId="LiveId" clId="{B61C2223-0607-4C87-A6C9-CB78909DA575}" dt="2022-12-22T13:01:24.355" v="763" actId="20577"/>
          <ac:spMkLst>
            <pc:docMk/>
            <pc:sldMk cId="2113062299" sldId="552"/>
            <ac:spMk id="3" creationId="{00000000-0000-0000-0000-000000000000}"/>
          </ac:spMkLst>
        </pc:spChg>
      </pc:sldChg>
      <pc:sldChg chg="modSp mod">
        <pc:chgData name="Antonio Chaves" userId="9f307884d93720a1" providerId="LiveId" clId="{B61C2223-0607-4C87-A6C9-CB78909DA575}" dt="2022-12-22T13:02:14.928" v="768"/>
        <pc:sldMkLst>
          <pc:docMk/>
          <pc:sldMk cId="980654685" sldId="555"/>
        </pc:sldMkLst>
        <pc:spChg chg="mod">
          <ac:chgData name="Antonio Chaves" userId="9f307884d93720a1" providerId="LiveId" clId="{B61C2223-0607-4C87-A6C9-CB78909DA575}" dt="2022-12-22T13:02:14.928" v="768"/>
          <ac:spMkLst>
            <pc:docMk/>
            <pc:sldMk cId="980654685" sldId="555"/>
            <ac:spMk id="3" creationId="{00000000-0000-0000-0000-000000000000}"/>
          </ac:spMkLst>
        </pc:spChg>
      </pc:sldChg>
      <pc:sldChg chg="modSp mod">
        <pc:chgData name="Antonio Chaves" userId="9f307884d93720a1" providerId="LiveId" clId="{B61C2223-0607-4C87-A6C9-CB78909DA575}" dt="2022-12-22T13:02:23.638" v="769"/>
        <pc:sldMkLst>
          <pc:docMk/>
          <pc:sldMk cId="3641677802" sldId="556"/>
        </pc:sldMkLst>
        <pc:spChg chg="mod">
          <ac:chgData name="Antonio Chaves" userId="9f307884d93720a1" providerId="LiveId" clId="{B61C2223-0607-4C87-A6C9-CB78909DA575}" dt="2022-12-22T13:02:23.638" v="769"/>
          <ac:spMkLst>
            <pc:docMk/>
            <pc:sldMk cId="3641677802" sldId="556"/>
            <ac:spMk id="3" creationId="{00000000-0000-0000-0000-000000000000}"/>
          </ac:spMkLst>
        </pc:spChg>
      </pc:sldChg>
      <pc:sldChg chg="modSp mod">
        <pc:chgData name="Antonio Chaves" userId="9f307884d93720a1" providerId="LiveId" clId="{B61C2223-0607-4C87-A6C9-CB78909DA575}" dt="2022-12-29T13:56:08.944" v="1137" actId="20577"/>
        <pc:sldMkLst>
          <pc:docMk/>
          <pc:sldMk cId="4002501250" sldId="557"/>
        </pc:sldMkLst>
        <pc:spChg chg="mod">
          <ac:chgData name="Antonio Chaves" userId="9f307884d93720a1" providerId="LiveId" clId="{B61C2223-0607-4C87-A6C9-CB78909DA575}" dt="2022-12-29T13:56:08.944" v="1137" actId="20577"/>
          <ac:spMkLst>
            <pc:docMk/>
            <pc:sldMk cId="4002501250" sldId="557"/>
            <ac:spMk id="3" creationId="{00000000-0000-0000-0000-000000000000}"/>
          </ac:spMkLst>
        </pc:spChg>
      </pc:sldChg>
      <pc:sldChg chg="addSp delSp modSp add mod ord delAnim modAnim">
        <pc:chgData name="Antonio Chaves" userId="9f307884d93720a1" providerId="LiveId" clId="{B61C2223-0607-4C87-A6C9-CB78909DA575}" dt="2022-12-29T15:41:04.465" v="3134" actId="20577"/>
        <pc:sldMkLst>
          <pc:docMk/>
          <pc:sldMk cId="418135759" sldId="558"/>
        </pc:sldMkLst>
        <pc:spChg chg="mod">
          <ac:chgData name="Antonio Chaves" userId="9f307884d93720a1" providerId="LiveId" clId="{B61C2223-0607-4C87-A6C9-CB78909DA575}" dt="2022-12-29T14:47:33.713" v="2401" actId="1076"/>
          <ac:spMkLst>
            <pc:docMk/>
            <pc:sldMk cId="418135759" sldId="558"/>
            <ac:spMk id="2" creationId="{00000000-0000-0000-0000-000000000000}"/>
          </ac:spMkLst>
        </pc:spChg>
        <pc:spChg chg="mod">
          <ac:chgData name="Antonio Chaves" userId="9f307884d93720a1" providerId="LiveId" clId="{B61C2223-0607-4C87-A6C9-CB78909DA575}" dt="2022-12-29T15:06:36.693" v="2548" actId="1035"/>
          <ac:spMkLst>
            <pc:docMk/>
            <pc:sldMk cId="418135759" sldId="558"/>
            <ac:spMk id="3" creationId="{00000000-0000-0000-0000-000000000000}"/>
          </ac:spMkLst>
        </pc:spChg>
        <pc:spChg chg="add mod">
          <ac:chgData name="Antonio Chaves" userId="9f307884d93720a1" providerId="LiveId" clId="{B61C2223-0607-4C87-A6C9-CB78909DA575}" dt="2022-12-29T15:21:27.958" v="2999" actId="255"/>
          <ac:spMkLst>
            <pc:docMk/>
            <pc:sldMk cId="418135759" sldId="558"/>
            <ac:spMk id="4" creationId="{F2768F69-6DED-997D-BA8C-49B2301E46F3}"/>
          </ac:spMkLst>
        </pc:spChg>
        <pc:spChg chg="del">
          <ac:chgData name="Antonio Chaves" userId="9f307884d93720a1" providerId="LiveId" clId="{B61C2223-0607-4C87-A6C9-CB78909DA575}" dt="2022-12-29T14:02:13.845" v="1250" actId="478"/>
          <ac:spMkLst>
            <pc:docMk/>
            <pc:sldMk cId="418135759" sldId="558"/>
            <ac:spMk id="5" creationId="{4EB1916D-4834-654A-A7A9-E9163B9659C5}"/>
          </ac:spMkLst>
        </pc:spChg>
        <pc:spChg chg="add mod">
          <ac:chgData name="Antonio Chaves" userId="9f307884d93720a1" providerId="LiveId" clId="{B61C2223-0607-4C87-A6C9-CB78909DA575}" dt="2022-12-29T15:22:28.539" v="3003" actId="1076"/>
          <ac:spMkLst>
            <pc:docMk/>
            <pc:sldMk cId="418135759" sldId="558"/>
            <ac:spMk id="9" creationId="{7EA70002-5C3C-1E2D-4033-AC1E24BFBEDA}"/>
          </ac:spMkLst>
        </pc:spChg>
        <pc:spChg chg="add mod">
          <ac:chgData name="Antonio Chaves" userId="9f307884d93720a1" providerId="LiveId" clId="{B61C2223-0607-4C87-A6C9-CB78909DA575}" dt="2022-12-29T15:41:04.465" v="3134" actId="20577"/>
          <ac:spMkLst>
            <pc:docMk/>
            <pc:sldMk cId="418135759" sldId="558"/>
            <ac:spMk id="10" creationId="{46FEF090-42E9-7DCD-38D2-C306BCB17CDD}"/>
          </ac:spMkLst>
        </pc:spChg>
        <pc:spChg chg="add del mod">
          <ac:chgData name="Antonio Chaves" userId="9f307884d93720a1" providerId="LiveId" clId="{B61C2223-0607-4C87-A6C9-CB78909DA575}" dt="2022-12-29T15:21:01.158" v="2960" actId="478"/>
          <ac:spMkLst>
            <pc:docMk/>
            <pc:sldMk cId="418135759" sldId="558"/>
            <ac:spMk id="12" creationId="{EB2626B1-5D3C-A4E0-AB6C-BAC01CFFAD6F}"/>
          </ac:spMkLst>
        </pc:spChg>
        <pc:picChg chg="add mod">
          <ac:chgData name="Antonio Chaves" userId="9f307884d93720a1" providerId="LiveId" clId="{B61C2223-0607-4C87-A6C9-CB78909DA575}" dt="2022-12-29T14:54:12.358" v="2526" actId="14100"/>
          <ac:picMkLst>
            <pc:docMk/>
            <pc:sldMk cId="418135759" sldId="558"/>
            <ac:picMk id="7" creationId="{4B09093F-CF11-AFE4-2F0F-EAF56501CB02}"/>
          </ac:picMkLst>
        </pc:picChg>
      </pc:sldChg>
      <pc:sldChg chg="new del">
        <pc:chgData name="Antonio Chaves" userId="9f307884d93720a1" providerId="LiveId" clId="{B61C2223-0607-4C87-A6C9-CB78909DA575}" dt="2022-12-29T15:39:16.187" v="3123" actId="680"/>
        <pc:sldMkLst>
          <pc:docMk/>
          <pc:sldMk cId="3255170736" sldId="55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7EF0A-35DC-BF42-A773-812EDB0677B2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FB72E-3FFD-BA45-986D-9632F1E041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4011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87367-A897-4B4F-903A-0EF1750936A9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80C9B-E63C-C14B-8D8B-69F3509FFE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203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4D6FF-E221-483E-820C-74FE91E68CE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452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90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80C9B-E63C-C14B-8D8B-69F3509FFE7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906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80C9B-E63C-C14B-8D8B-69F3509FFE7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727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80C9B-E63C-C14B-8D8B-69F3509FFE7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210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80C9B-E63C-C14B-8D8B-69F3509FFE7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04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80C9B-E63C-C14B-8D8B-69F3509FFE7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53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80C9B-E63C-C14B-8D8B-69F3509FFE7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501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80C9B-E63C-C14B-8D8B-69F3509FFE7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472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7"/>
          <a:stretch/>
        </p:blipFill>
        <p:spPr>
          <a:xfrm>
            <a:off x="-16043" y="0"/>
            <a:ext cx="9160043" cy="686696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88988" y="786407"/>
            <a:ext cx="7549979" cy="1415571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Lecture Outlines</a:t>
            </a:r>
            <a:endParaRPr lang="en-US" sz="3600" b="1" i="1" dirty="0">
              <a:solidFill>
                <a:srgbClr val="E7AA34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5472916"/>
            <a:ext cx="3378291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Withgott</a:t>
            </a:r>
            <a:r>
              <a:rPr lang="en-US" sz="2000" dirty="0">
                <a:solidFill>
                  <a:schemeClr val="bg1"/>
                </a:solidFill>
              </a:rPr>
              <a:t> | </a:t>
            </a:r>
            <a:r>
              <a:rPr lang="en-US" sz="2000" dirty="0" err="1">
                <a:solidFill>
                  <a:schemeClr val="bg1"/>
                </a:solidFill>
              </a:rPr>
              <a:t>Laposata</a:t>
            </a:r>
            <a:endParaRPr lang="en-US" sz="20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Sixth Edition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2018 Pearson Education, Inc.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22421" y="270945"/>
            <a:ext cx="779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ENVIRONMENT  </a:t>
            </a:r>
            <a:r>
              <a:rPr lang="en-US" sz="2800" dirty="0">
                <a:solidFill>
                  <a:schemeClr val="tx2"/>
                </a:solidFill>
              </a:rPr>
              <a:t>the science</a:t>
            </a:r>
            <a:r>
              <a:rPr lang="en-US" sz="2800" baseline="0" dirty="0">
                <a:solidFill>
                  <a:schemeClr val="tx2"/>
                </a:solidFill>
              </a:rPr>
              <a:t> behind the stories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858397" y="5969654"/>
            <a:ext cx="5097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</a:rPr>
              <a:t>Lecture Outlines by</a:t>
            </a:r>
          </a:p>
          <a:p>
            <a:pPr algn="r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</a:rPr>
              <a:t>James </a:t>
            </a:r>
            <a:r>
              <a:rPr lang="en-US" sz="1600" dirty="0" err="1">
                <a:solidFill>
                  <a:schemeClr val="bg1"/>
                </a:solidFill>
              </a:rPr>
              <a:t>Dauray</a:t>
            </a:r>
            <a:r>
              <a:rPr lang="en-US" sz="1600" dirty="0">
                <a:solidFill>
                  <a:schemeClr val="bg1"/>
                </a:solidFill>
              </a:rPr>
              <a:t>, College of Lake County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543050" y="2550640"/>
            <a:ext cx="60529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</a:rPr>
              <a:t>Chapter 1</a:t>
            </a:r>
          </a:p>
          <a:p>
            <a:pPr algn="ctr"/>
            <a:endParaRPr lang="en-US" sz="3200" b="1" i="1" dirty="0">
              <a:solidFill>
                <a:schemeClr val="bg1"/>
              </a:solidFill>
            </a:endParaRPr>
          </a:p>
          <a:p>
            <a:pPr algn="ctr"/>
            <a:r>
              <a:rPr lang="en-US" sz="3200" b="1" i="1" dirty="0">
                <a:solidFill>
                  <a:schemeClr val="bg1"/>
                </a:solidFill>
              </a:rPr>
              <a:t>Science and Sustainability: An Introduction to Environmental Science</a:t>
            </a:r>
          </a:p>
        </p:txBody>
      </p:sp>
    </p:spTree>
    <p:extLst>
      <p:ext uri="{BB962C8B-B14F-4D97-AF65-F5344CB8AC3E}">
        <p14:creationId xmlns:p14="http://schemas.microsoft.com/office/powerpoint/2010/main" val="2867716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95" y="225315"/>
            <a:ext cx="8849528" cy="6025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95" y="827903"/>
            <a:ext cx="8849528" cy="52982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 Pearson Education, Inc.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144000" cy="14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277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view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95" y="225315"/>
            <a:ext cx="8849528" cy="6025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95" y="827903"/>
            <a:ext cx="8849528" cy="5298261"/>
          </a:xfrm>
        </p:spPr>
        <p:txBody>
          <a:bodyPr/>
          <a:lstStyle>
            <a:lvl1pPr marL="514350" indent="-514350">
              <a:spcAft>
                <a:spcPts val="600"/>
              </a:spcAft>
              <a:buFont typeface="+mj-lt"/>
              <a:buAutoNum type="arabicPeriod"/>
              <a:defRPr/>
            </a:lvl1pPr>
            <a:lvl2pPr marL="971550" indent="-514350">
              <a:buFont typeface="+mj-lt"/>
              <a:buAutoNum type="alphaLcPeriod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 Pearson Education, Inc.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144000" cy="14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851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 Pearson Education, Inc.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144000" cy="14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6762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95" y="225315"/>
            <a:ext cx="8849528" cy="59008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 Pearson Education, Inc.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144000" cy="14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070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 Pearson Education, Inc.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144000" cy="14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746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 Pearson Education, Inc.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"/>
            <a:ext cx="9144000" cy="14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028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395" y="225315"/>
            <a:ext cx="8849528" cy="10753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395" y="1300678"/>
            <a:ext cx="8849528" cy="4825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2018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1212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7" r:id="rId4"/>
    <p:sldLayoutId id="2147483658" r:id="rId5"/>
    <p:sldLayoutId id="2147483654" r:id="rId6"/>
    <p:sldLayoutId id="2147483655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4373B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1000"/>
        </a:spcBef>
        <a:buClr>
          <a:srgbClr val="4373B7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buClr>
          <a:srgbClr val="4373B7"/>
        </a:buClr>
        <a:buFont typeface="Wingdings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buClr>
          <a:srgbClr val="4373B7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buClr>
          <a:srgbClr val="4373B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buClr>
          <a:srgbClr val="4373B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witter.com/React19org/status/155309251879064780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i/web/status/1429050070243192839" TargetMode="External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IanCopeland5/status/1630008321708118019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ahrp.org/the-lancet-published-a-fraudulent-study-editor-calls-it-department-of-error/" TargetMode="External"/><Relationship Id="rId3" Type="http://schemas.openxmlformats.org/officeDocument/2006/relationships/hyperlink" Target="https://www.thelancet.com/journals/lancet/article/PIIS0140-6736(20)31324-6/fulltext" TargetMode="External"/><Relationship Id="rId7" Type="http://schemas.openxmlformats.org/officeDocument/2006/relationships/hyperlink" Target="https://www.theguardian.com/world/2020/jun/03/covid-19-surgisphere-who-world-health-organization-hydroxychloroquin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atnews.com/2020/06/02/top-medical-journals-raise-concerns-about-data-in-two-studies-related-to-covid-19/" TargetMode="External"/><Relationship Id="rId5" Type="http://schemas.openxmlformats.org/officeDocument/2006/relationships/hyperlink" Target="https://science.thewire.in/the-sciences/covid-19-hydroxychloroquine-the-lancet-observational-study-surgisphere/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drugawareness.org/editor-of-lancet-medical-research-is-unreliable-at-best-or-completely-fraudulen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sharylattkisson.com/2016/07/top-10-astroturfers/" TargetMode="External"/><Relationship Id="rId7" Type="http://schemas.openxmlformats.org/officeDocument/2006/relationships/image" Target="../media/image25.jpg"/><Relationship Id="rId12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11" Type="http://schemas.openxmlformats.org/officeDocument/2006/relationships/image" Target="../media/image29.png"/><Relationship Id="rId5" Type="http://schemas.openxmlformats.org/officeDocument/2006/relationships/image" Target="../media/image23.jpg"/><Relationship Id="rId10" Type="http://schemas.openxmlformats.org/officeDocument/2006/relationships/image" Target="../media/image28.jpg"/><Relationship Id="rId4" Type="http://schemas.openxmlformats.org/officeDocument/2006/relationships/image" Target="../media/image22.jp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1.png"/><Relationship Id="rId18" Type="http://schemas.openxmlformats.org/officeDocument/2006/relationships/image" Target="../media/image46.svg"/><Relationship Id="rId3" Type="http://schemas.openxmlformats.org/officeDocument/2006/relationships/image" Target="../media/image31.png"/><Relationship Id="rId21" Type="http://schemas.openxmlformats.org/officeDocument/2006/relationships/image" Target="../media/image47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4.svg"/><Relationship Id="rId20" Type="http://schemas.openxmlformats.org/officeDocument/2006/relationships/image" Target="../media/image1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49.png"/><Relationship Id="rId10" Type="http://schemas.openxmlformats.org/officeDocument/2006/relationships/image" Target="../media/image38.svg"/><Relationship Id="rId19" Type="http://schemas.openxmlformats.org/officeDocument/2006/relationships/image" Target="../media/image10.png"/><Relationship Id="rId4" Type="http://schemas.openxmlformats.org/officeDocument/2006/relationships/image" Target="../media/image32.svg"/><Relationship Id="rId9" Type="http://schemas.openxmlformats.org/officeDocument/2006/relationships/image" Target="../media/image37.png"/><Relationship Id="rId14" Type="http://schemas.openxmlformats.org/officeDocument/2006/relationships/image" Target="../media/image42.svg"/><Relationship Id="rId22" Type="http://schemas.openxmlformats.org/officeDocument/2006/relationships/image" Target="../media/image4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6199EF7-6838-2FE4-185B-D4EAB0FCD72E}"/>
              </a:ext>
            </a:extLst>
          </p:cNvPr>
          <p:cNvSpPr txBox="1"/>
          <p:nvPr/>
        </p:nvSpPr>
        <p:spPr>
          <a:xfrm>
            <a:off x="960274" y="217435"/>
            <a:ext cx="7223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Do not confuse science with scientism!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D805E45-2D54-7A3B-B168-A919481BB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49" y="1053884"/>
            <a:ext cx="4077264" cy="5586681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04F10DF-09D8-D8CD-F0AC-227585948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489" y="1053884"/>
            <a:ext cx="4077264" cy="528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6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95" y="827903"/>
            <a:ext cx="8339593" cy="5298261"/>
          </a:xfrm>
        </p:spPr>
        <p:txBody>
          <a:bodyPr/>
          <a:lstStyle/>
          <a:p>
            <a:pPr marL="514350" indent="-514350" algn="just">
              <a:buFont typeface="+mj-lt"/>
              <a:buAutoNum type="arabicPeriod" startAt="7"/>
            </a:pPr>
            <a:r>
              <a:rPr lang="en-US" sz="2600" dirty="0"/>
              <a:t>A study evaluating the safety of a new hypertension treatment shows a higher death rate in people receiving the new drug. Which critique of the study is an example of </a:t>
            </a:r>
            <a:r>
              <a:rPr lang="en-US" sz="2600" b="1" dirty="0"/>
              <a:t>itemized</a:t>
            </a:r>
            <a:r>
              <a:rPr lang="en-US" sz="2600" dirty="0"/>
              <a:t> criticism?</a:t>
            </a:r>
          </a:p>
          <a:p>
            <a:pPr marL="0" indent="0" algn="just">
              <a:buNone/>
            </a:pPr>
            <a:endParaRPr lang="en-US" sz="2600" dirty="0"/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The study tries to discredit the use of innovative therapies for treating people with hypertension.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The study was poorly designed because the sicker patients got the new drug.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The study was rigged.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The researchers are just amateurs that teach at a community college.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4EB1916D-4834-654A-A7A9-E9163B9659C5}"/>
              </a:ext>
            </a:extLst>
          </p:cNvPr>
          <p:cNvSpPr/>
          <p:nvPr/>
        </p:nvSpPr>
        <p:spPr>
          <a:xfrm>
            <a:off x="169438" y="4131328"/>
            <a:ext cx="458523" cy="189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7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36" y="196788"/>
            <a:ext cx="8849528" cy="602588"/>
          </a:xfrm>
        </p:spPr>
        <p:txBody>
          <a:bodyPr/>
          <a:lstStyle/>
          <a:p>
            <a:r>
              <a:rPr lang="en-US" dirty="0"/>
              <a:t>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94" y="779869"/>
            <a:ext cx="8493829" cy="5298261"/>
          </a:xfrm>
        </p:spPr>
        <p:txBody>
          <a:bodyPr/>
          <a:lstStyle/>
          <a:p>
            <a:pPr marL="514350" indent="-514350" algn="just">
              <a:buFont typeface="+mj-lt"/>
              <a:buAutoNum type="arabicPeriod" startAt="8"/>
            </a:pPr>
            <a:r>
              <a:rPr lang="en-US" sz="2600" dirty="0"/>
              <a:t>A study evaluating the safety of a new hypertension treatment shows a higher death rate in people receiving the new drug. Which critique of the study is points out a possible </a:t>
            </a:r>
            <a:r>
              <a:rPr lang="en-US" sz="2600" b="1" dirty="0"/>
              <a:t>conflict of interest</a:t>
            </a:r>
            <a:r>
              <a:rPr lang="en-US" sz="2600" dirty="0"/>
              <a:t>?</a:t>
            </a:r>
          </a:p>
          <a:p>
            <a:pPr marL="0" indent="0" algn="just">
              <a:buNone/>
            </a:pPr>
            <a:endParaRPr lang="en-US" sz="2600" dirty="0"/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The study tries to discredit the use of innovative therapies for treating people with hypertension.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The study was rigged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The research was funded by competitors profiting from an alternative therapy for hypertension.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The researchers are just amateurs that teach at a community college.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4EB1916D-4834-654A-A7A9-E9163B9659C5}"/>
              </a:ext>
            </a:extLst>
          </p:cNvPr>
          <p:cNvSpPr/>
          <p:nvPr/>
        </p:nvSpPr>
        <p:spPr>
          <a:xfrm>
            <a:off x="253565" y="4638104"/>
            <a:ext cx="363382" cy="189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0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9A6E90-8A06-08B5-4485-EDA5CDB4E930}"/>
              </a:ext>
            </a:extLst>
          </p:cNvPr>
          <p:cNvSpPr txBox="1"/>
          <p:nvPr/>
        </p:nvSpPr>
        <p:spPr>
          <a:xfrm>
            <a:off x="618818" y="1237903"/>
            <a:ext cx="8067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patient with chronic shortness of breath and chest discomfort sees a cardiologist. Without examining her, the cardiologist attributes her symptoms to “anxiety” and “panic disorder.”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CFA870-2041-EA45-9314-107FF7C1D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043" y="3126450"/>
            <a:ext cx="2795287" cy="29592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579184-A350-BDFE-C046-7FEF8C19EDED}"/>
              </a:ext>
            </a:extLst>
          </p:cNvPr>
          <p:cNvSpPr txBox="1"/>
          <p:nvPr/>
        </p:nvSpPr>
        <p:spPr>
          <a:xfrm>
            <a:off x="618818" y="374960"/>
            <a:ext cx="852518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Wingdings" charset="2"/>
              <a:buNone/>
            </a:pPr>
            <a:r>
              <a:rPr lang="en-US" sz="2600" b="1" dirty="0">
                <a:solidFill>
                  <a:srgbClr val="52749A"/>
                </a:solidFill>
                <a:latin typeface="+mj-lt"/>
              </a:rPr>
              <a:t>Real life: Which one of the three types of evasive rhetoric is demonstrated in this personal account?</a:t>
            </a:r>
          </a:p>
        </p:txBody>
      </p:sp>
      <p:pic>
        <p:nvPicPr>
          <p:cNvPr id="4" name="Picture 3" descr="A person taking a selfie&#10;&#10;Description automatically generated">
            <a:extLst>
              <a:ext uri="{FF2B5EF4-FFF2-40B4-BE49-F238E27FC236}">
                <a16:creationId xmlns:a16="http://schemas.microsoft.com/office/drawing/2014/main" id="{7E5D624C-215A-7A39-59AD-62E67D5D9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80" y="3126450"/>
            <a:ext cx="1847214" cy="2942723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11D9CB8-8013-1968-8A23-136011250FA9}"/>
              </a:ext>
            </a:extLst>
          </p:cNvPr>
          <p:cNvSpPr txBox="1">
            <a:spLocks/>
          </p:cNvSpPr>
          <p:nvPr/>
        </p:nvSpPr>
        <p:spPr>
          <a:xfrm>
            <a:off x="5740091" y="3675413"/>
            <a:ext cx="3255629" cy="218454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charset="2"/>
              <a:buNone/>
            </a:pPr>
            <a:endParaRPr lang="en-US" sz="2600" dirty="0"/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Ad hominem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Straw man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Gaslighting.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AB4CAFCF-9B6B-2F9B-6179-94B37DC75A9A}"/>
              </a:ext>
            </a:extLst>
          </p:cNvPr>
          <p:cNvSpPr/>
          <p:nvPr/>
        </p:nvSpPr>
        <p:spPr>
          <a:xfrm>
            <a:off x="5863097" y="5429154"/>
            <a:ext cx="363382" cy="189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D85F4B-87E1-5CB7-2498-FCF657F3141C}"/>
              </a:ext>
            </a:extLst>
          </p:cNvPr>
          <p:cNvSpPr txBox="1"/>
          <p:nvPr/>
        </p:nvSpPr>
        <p:spPr>
          <a:xfrm>
            <a:off x="618818" y="6085668"/>
            <a:ext cx="72306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4"/>
              </a:rPr>
              <a:t>https://twitter.com/React19org/status/1553092518790647808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719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doctor and a horse&#10;&#10;Description automatically generated">
            <a:extLst>
              <a:ext uri="{FF2B5EF4-FFF2-40B4-BE49-F238E27FC236}">
                <a16:creationId xmlns:a16="http://schemas.microsoft.com/office/drawing/2014/main" id="{2249112C-2554-9A04-8014-0C655B47E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61" y="1238865"/>
            <a:ext cx="4413060" cy="49062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4B11C2-4AF8-8C93-3F2A-AF145B47B895}"/>
              </a:ext>
            </a:extLst>
          </p:cNvPr>
          <p:cNvSpPr txBox="1"/>
          <p:nvPr/>
        </p:nvSpPr>
        <p:spPr>
          <a:xfrm>
            <a:off x="4739149" y="1156031"/>
            <a:ext cx="41000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Background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Ivermectin is a broad-range antiparasitic drug on the WHO’s list of “essential medicines.” In affluent nations this drug is more commonly used on farm animals. Some doctors prescribe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ivermectinin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order to treat COVID-19, but the drug’s antiviral properties are still being debated.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CDE473-80D4-2B00-DF58-6A3503FB388B}"/>
              </a:ext>
            </a:extLst>
          </p:cNvPr>
          <p:cNvSpPr txBox="1"/>
          <p:nvPr/>
        </p:nvSpPr>
        <p:spPr>
          <a:xfrm>
            <a:off x="175802" y="6223803"/>
            <a:ext cx="76538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https://twitter.com/i/web/status/1429050070243192839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009810-89CF-C2AE-E2B2-19DD720DC906}"/>
              </a:ext>
            </a:extLst>
          </p:cNvPr>
          <p:cNvSpPr txBox="1"/>
          <p:nvPr/>
        </p:nvSpPr>
        <p:spPr>
          <a:xfrm>
            <a:off x="404930" y="263479"/>
            <a:ext cx="852518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Wingdings" charset="2"/>
              <a:buNone/>
            </a:pPr>
            <a:r>
              <a:rPr lang="en-US" sz="2600" b="1" dirty="0">
                <a:solidFill>
                  <a:srgbClr val="52749A"/>
                </a:solidFill>
                <a:latin typeface="+mj-lt"/>
              </a:rPr>
              <a:t>Real life: Which one of the three types of evasive rhetoric is demonstrated in this FDA tweet: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87311F-1E61-A511-B637-280186916519}"/>
              </a:ext>
            </a:extLst>
          </p:cNvPr>
          <p:cNvSpPr txBox="1">
            <a:spLocks/>
          </p:cNvSpPr>
          <p:nvPr/>
        </p:nvSpPr>
        <p:spPr>
          <a:xfrm>
            <a:off x="5863097" y="4039254"/>
            <a:ext cx="3255629" cy="218454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charset="2"/>
              <a:buNone/>
            </a:pPr>
            <a:endParaRPr lang="en-US" sz="2600" dirty="0"/>
          </a:p>
          <a:p>
            <a:pPr marL="971550" lvl="1" indent="-514350">
              <a:buFont typeface="+mj-lt"/>
              <a:buAutoNum type="alphaLcPeriod"/>
            </a:pPr>
            <a:r>
              <a:rPr lang="en-US" sz="2400" dirty="0"/>
              <a:t>Ad hominem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400" dirty="0"/>
              <a:t>Straw man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400" dirty="0"/>
              <a:t>Gaslighting.</a:t>
            </a:r>
          </a:p>
        </p:txBody>
      </p:sp>
      <p:sp>
        <p:nvSpPr>
          <p:cNvPr id="9" name="Right Arrow 4">
            <a:extLst>
              <a:ext uri="{FF2B5EF4-FFF2-40B4-BE49-F238E27FC236}">
                <a16:creationId xmlns:a16="http://schemas.microsoft.com/office/drawing/2014/main" id="{7F455180-1EB2-FB09-EA3B-DC61CF31472A}"/>
              </a:ext>
            </a:extLst>
          </p:cNvPr>
          <p:cNvSpPr/>
          <p:nvPr/>
        </p:nvSpPr>
        <p:spPr>
          <a:xfrm>
            <a:off x="5969201" y="5219396"/>
            <a:ext cx="363382" cy="189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0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9579184-A350-BDFE-C046-7FEF8C19EDED}"/>
              </a:ext>
            </a:extLst>
          </p:cNvPr>
          <p:cNvSpPr txBox="1"/>
          <p:nvPr/>
        </p:nvSpPr>
        <p:spPr>
          <a:xfrm>
            <a:off x="408753" y="493010"/>
            <a:ext cx="852518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Wingdings" charset="2"/>
              <a:buNone/>
            </a:pPr>
            <a:r>
              <a:rPr lang="en-US" sz="2600" b="1" dirty="0">
                <a:solidFill>
                  <a:srgbClr val="52749A"/>
                </a:solidFill>
                <a:latin typeface="+mj-lt"/>
              </a:rPr>
              <a:t>Real life Example: Which one of the three types of evasive rhetoric is demonstrated in this tweet?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11D9CB8-8013-1968-8A23-136011250FA9}"/>
              </a:ext>
            </a:extLst>
          </p:cNvPr>
          <p:cNvSpPr txBox="1">
            <a:spLocks/>
          </p:cNvSpPr>
          <p:nvPr/>
        </p:nvSpPr>
        <p:spPr>
          <a:xfrm>
            <a:off x="2397210" y="4162636"/>
            <a:ext cx="3401706" cy="224128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charset="2"/>
              <a:buNone/>
            </a:pPr>
            <a:endParaRPr lang="en-US" sz="2600" dirty="0"/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Ad hominem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Straw man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Gaslighting.</a:t>
            </a: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2303A5D-252F-BD0E-3925-F826A48A2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3" y="1974811"/>
            <a:ext cx="8990334" cy="17482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ight Arrow 4">
            <a:extLst>
              <a:ext uri="{FF2B5EF4-FFF2-40B4-BE49-F238E27FC236}">
                <a16:creationId xmlns:a16="http://schemas.microsoft.com/office/drawing/2014/main" id="{B4DCD9D7-3F2B-4381-7621-A222D0A5FD6F}"/>
              </a:ext>
            </a:extLst>
          </p:cNvPr>
          <p:cNvSpPr/>
          <p:nvPr/>
        </p:nvSpPr>
        <p:spPr>
          <a:xfrm>
            <a:off x="2490137" y="4885724"/>
            <a:ext cx="363382" cy="189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0FE907-4CB8-C5C2-49D9-82B85E6BD3BE}"/>
              </a:ext>
            </a:extLst>
          </p:cNvPr>
          <p:cNvSpPr txBox="1"/>
          <p:nvPr/>
        </p:nvSpPr>
        <p:spPr>
          <a:xfrm>
            <a:off x="856964" y="3765645"/>
            <a:ext cx="76287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https://twitter.com/IanCopeland5/status/1630008321708118019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850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05403" y="207834"/>
            <a:ext cx="8229600" cy="838200"/>
          </a:xfrm>
        </p:spPr>
        <p:txBody>
          <a:bodyPr/>
          <a:lstStyle/>
          <a:p>
            <a:pPr algn="ctr"/>
            <a:r>
              <a:rPr lang="en-US" dirty="0"/>
              <a:t>Scientific Fraud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5403" y="737015"/>
            <a:ext cx="8733191" cy="132038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ClrTx/>
              <a:buNone/>
            </a:pPr>
            <a:r>
              <a:rPr lang="en-US" sz="2400" dirty="0"/>
              <a:t>In May 2020, the British journal </a:t>
            </a:r>
            <a:r>
              <a:rPr lang="en-US" sz="2400" i="1" dirty="0"/>
              <a:t>The Lancet </a:t>
            </a:r>
            <a:r>
              <a:rPr lang="en-US" sz="2400" dirty="0">
                <a:hlinkClick r:id="rId3"/>
              </a:rPr>
              <a:t>published a study </a:t>
            </a:r>
            <a:r>
              <a:rPr lang="en-US" sz="2400" dirty="0"/>
              <a:t>showing COVID-19 patients treated with hydroxychloroquine dying at a higher rate than patients not receiving this drug.</a:t>
            </a:r>
          </a:p>
          <a:p>
            <a:pPr marL="0" indent="0" algn="just" fontAlgn="auto">
              <a:spcAft>
                <a:spcPts val="0"/>
              </a:spcAft>
              <a:buClrTx/>
              <a:buNone/>
            </a:pPr>
            <a:endParaRPr lang="en-US" sz="2400" dirty="0"/>
          </a:p>
        </p:txBody>
      </p:sp>
      <p:pic>
        <p:nvPicPr>
          <p:cNvPr id="4" name="Picture 3" descr="A person in a suit smiling&#10;&#10;Description automatically generated with low confidence">
            <a:extLst>
              <a:ext uri="{FF2B5EF4-FFF2-40B4-BE49-F238E27FC236}">
                <a16:creationId xmlns:a16="http://schemas.microsoft.com/office/drawing/2014/main" id="{CBD2AA7F-08B1-82A3-BF66-00DBD7C9A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2403" y="1969231"/>
            <a:ext cx="2660642" cy="26606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96AE22-C9E0-A72F-0565-27E292C7004E}"/>
              </a:ext>
            </a:extLst>
          </p:cNvPr>
          <p:cNvSpPr txBox="1"/>
          <p:nvPr/>
        </p:nvSpPr>
        <p:spPr>
          <a:xfrm>
            <a:off x="6157732" y="4646711"/>
            <a:ext cx="2986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Sapan</a:t>
            </a:r>
            <a:r>
              <a:rPr lang="en-US" sz="1400" dirty="0"/>
              <a:t> Desai, head of </a:t>
            </a:r>
            <a:r>
              <a:rPr lang="en-US" sz="1400" dirty="0" err="1"/>
              <a:t>Surgisphere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4BB095-4207-EB16-FDB9-EC0074FF53FD}"/>
              </a:ext>
            </a:extLst>
          </p:cNvPr>
          <p:cNvSpPr txBox="1"/>
          <p:nvPr/>
        </p:nvSpPr>
        <p:spPr>
          <a:xfrm>
            <a:off x="176403" y="3015496"/>
            <a:ext cx="61614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fontAlgn="auto">
              <a:spcAft>
                <a:spcPts val="0"/>
              </a:spcAft>
              <a:buClrTx/>
              <a:buNone/>
            </a:pPr>
            <a:r>
              <a:rPr lang="en-US" sz="2400" dirty="0"/>
              <a:t>This study was retracted when readers started reporting </a:t>
            </a:r>
            <a:r>
              <a:rPr lang="en-US" sz="2400" dirty="0">
                <a:hlinkClick r:id="rId5"/>
              </a:rPr>
              <a:t>glaring inconsistencies </a:t>
            </a:r>
            <a:r>
              <a:rPr lang="en-US" sz="2400" dirty="0"/>
              <a:t>in the hospital data, and the third party providing the data </a:t>
            </a:r>
            <a:r>
              <a:rPr lang="en-US" sz="2400" dirty="0">
                <a:hlinkClick r:id="rId6"/>
              </a:rPr>
              <a:t>suddenly became unavailable</a:t>
            </a:r>
            <a:r>
              <a:rPr lang="en-US" sz="24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3AB5E6-33EC-BC89-6D62-338C9D1D2FA5}"/>
              </a:ext>
            </a:extLst>
          </p:cNvPr>
          <p:cNvSpPr txBox="1"/>
          <p:nvPr/>
        </p:nvSpPr>
        <p:spPr>
          <a:xfrm>
            <a:off x="205403" y="1930076"/>
            <a:ext cx="59523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fontAlgn="auto">
              <a:spcAft>
                <a:spcPts val="0"/>
              </a:spcAft>
              <a:buClrTx/>
              <a:buNone/>
            </a:pPr>
            <a:r>
              <a:rPr lang="en-US" sz="2400" dirty="0"/>
              <a:t>The WHO and governments all over the world responded by </a:t>
            </a:r>
            <a:r>
              <a:rPr lang="en-US" sz="2400" dirty="0">
                <a:hlinkClick r:id="rId7"/>
              </a:rPr>
              <a:t>limiting access </a:t>
            </a:r>
            <a:r>
              <a:rPr lang="en-US" sz="2400" dirty="0"/>
              <a:t>to this commonly used generic drug.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BE8491-C294-B0A4-723E-B04C0540F724}"/>
              </a:ext>
            </a:extLst>
          </p:cNvPr>
          <p:cNvSpPr txBox="1"/>
          <p:nvPr/>
        </p:nvSpPr>
        <p:spPr>
          <a:xfrm>
            <a:off x="4000500" y="561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03B20D-25D4-F105-AB25-96205A085CDE}"/>
              </a:ext>
            </a:extLst>
          </p:cNvPr>
          <p:cNvSpPr txBox="1"/>
          <p:nvPr/>
        </p:nvSpPr>
        <p:spPr>
          <a:xfrm>
            <a:off x="176403" y="4839579"/>
            <a:ext cx="86020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fontAlgn="auto">
              <a:spcAft>
                <a:spcPts val="0"/>
              </a:spcAft>
              <a:buClrTx/>
              <a:buNone/>
            </a:pPr>
            <a:r>
              <a:rPr lang="en-US" sz="2400" dirty="0"/>
              <a:t>At the time of publication, one of two lead co-authors was </a:t>
            </a:r>
            <a:r>
              <a:rPr lang="en-US" sz="2400" dirty="0">
                <a:hlinkClick r:id="rId8"/>
              </a:rPr>
              <a:t>conducting trials </a:t>
            </a:r>
            <a:r>
              <a:rPr lang="en-US" sz="2400" dirty="0"/>
              <a:t>with the far more profitable COVID treatment, Remdesivir.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57C0AE-74B0-8146-B5C0-448800D8DE50}"/>
              </a:ext>
            </a:extLst>
          </p:cNvPr>
          <p:cNvSpPr txBox="1"/>
          <p:nvPr/>
        </p:nvSpPr>
        <p:spPr>
          <a:xfrm>
            <a:off x="205403" y="5980709"/>
            <a:ext cx="86020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fontAlgn="auto">
              <a:spcAft>
                <a:spcPts val="0"/>
              </a:spcAft>
              <a:buClrTx/>
              <a:buNone/>
            </a:pPr>
            <a:r>
              <a:rPr lang="en-US" sz="2400" u="sng" dirty="0"/>
              <a:t>Disclaimer</a:t>
            </a:r>
            <a:r>
              <a:rPr lang="en-US" sz="2400" dirty="0"/>
              <a:t>: The antiviral properties of hydroxychloroquine are still being debated.</a:t>
            </a:r>
          </a:p>
        </p:txBody>
      </p:sp>
    </p:spTree>
    <p:extLst>
      <p:ext uri="{BB962C8B-B14F-4D97-AF65-F5344CB8AC3E}">
        <p14:creationId xmlns:p14="http://schemas.microsoft.com/office/powerpoint/2010/main" val="173511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3" grpId="0"/>
      <p:bldP spid="14" grpId="0"/>
      <p:bldP spid="1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7CD8C18-89B7-CB4D-686C-C562C04EF90D}"/>
              </a:ext>
            </a:extLst>
          </p:cNvPr>
          <p:cNvSpPr txBox="1"/>
          <p:nvPr/>
        </p:nvSpPr>
        <p:spPr>
          <a:xfrm>
            <a:off x="546034" y="2926720"/>
            <a:ext cx="80078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2800" b="0" i="0" dirty="0">
                <a:solidFill>
                  <a:srgbClr val="3B3B3B"/>
                </a:solidFill>
                <a:effectLst/>
                <a:latin typeface="Helvetica Neue"/>
              </a:rPr>
              <a:t>Editor of Lancet: </a:t>
            </a:r>
            <a:r>
              <a:rPr lang="en-US" sz="2800" b="0" i="1" dirty="0">
                <a:solidFill>
                  <a:srgbClr val="3B3B3B"/>
                </a:solidFill>
                <a:effectLst/>
                <a:latin typeface="Helvetica Neue"/>
              </a:rPr>
              <a:t>Medical Research is Unreliable at Best or Completely Fraudulent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209E5D-598A-49B6-CD55-9FD7BA831F94}"/>
              </a:ext>
            </a:extLst>
          </p:cNvPr>
          <p:cNvSpPr txBox="1"/>
          <p:nvPr/>
        </p:nvSpPr>
        <p:spPr>
          <a:xfrm>
            <a:off x="546033" y="3929191"/>
            <a:ext cx="80078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solidFill>
                  <a:srgbClr val="666666"/>
                </a:solidFill>
                <a:effectLst/>
                <a:latin typeface="Helvetica Neue"/>
              </a:rPr>
              <a:t>Dr Richard Horton declared, “Much of the scientific literature, perhaps half, may simply be untrue. Afflicted by studies with </a:t>
            </a:r>
            <a:r>
              <a:rPr lang="en-US" sz="2000" b="1" i="0" dirty="0">
                <a:solidFill>
                  <a:srgbClr val="666666"/>
                </a:solidFill>
                <a:effectLst/>
                <a:latin typeface="Helvetica Neue"/>
              </a:rPr>
              <a:t>small sample sizes, tiny effects, invalid exploratory analyses, and flagrant conflicts of interest</a:t>
            </a:r>
            <a:r>
              <a:rPr lang="en-US" sz="2000" b="0" i="0" dirty="0">
                <a:solidFill>
                  <a:srgbClr val="666666"/>
                </a:solidFill>
                <a:effectLst/>
                <a:latin typeface="Helvetica Neue"/>
              </a:rPr>
              <a:t>, together with an obsession for pursuing </a:t>
            </a:r>
            <a:r>
              <a:rPr lang="en-US" sz="2000" b="1" i="0" dirty="0">
                <a:solidFill>
                  <a:srgbClr val="666666"/>
                </a:solidFill>
                <a:effectLst/>
                <a:latin typeface="Helvetica Neue"/>
              </a:rPr>
              <a:t>fashionable trends </a:t>
            </a:r>
            <a:r>
              <a:rPr lang="en-US" sz="2000" i="0" dirty="0">
                <a:solidFill>
                  <a:srgbClr val="666666"/>
                </a:solidFill>
                <a:effectLst/>
                <a:latin typeface="Helvetica Neue"/>
              </a:rPr>
              <a:t>of dubious importance, </a:t>
            </a:r>
            <a:r>
              <a:rPr lang="en-US" sz="2000" b="0" i="0" dirty="0">
                <a:solidFill>
                  <a:srgbClr val="666666"/>
                </a:solidFill>
                <a:effectLst/>
                <a:latin typeface="Helvetica Neue"/>
              </a:rPr>
              <a:t>science has taken a turn towards darkness.”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CC4BE0-2387-8B0D-ADAF-7B3A2AF11EEE}"/>
              </a:ext>
            </a:extLst>
          </p:cNvPr>
          <p:cNvSpPr txBox="1"/>
          <p:nvPr/>
        </p:nvSpPr>
        <p:spPr>
          <a:xfrm>
            <a:off x="546033" y="5884673"/>
            <a:ext cx="83204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https://www.drugawareness.org/editor-of-lancet-medical-research-is-unreliable-at-best-or-completely-fraudulent/</a:t>
            </a:r>
            <a:endParaRPr lang="en-US" dirty="0"/>
          </a:p>
          <a:p>
            <a:endParaRPr lang="en-US" dirty="0"/>
          </a:p>
        </p:txBody>
      </p:sp>
      <p:pic>
        <p:nvPicPr>
          <p:cNvPr id="12" name="Picture 11" descr="A person speaking at a podium&#10;&#10;Description automatically generated with medium confidence">
            <a:extLst>
              <a:ext uri="{FF2B5EF4-FFF2-40B4-BE49-F238E27FC236}">
                <a16:creationId xmlns:a16="http://schemas.microsoft.com/office/drawing/2014/main" id="{0E79EB80-5492-2243-0A0A-C28E002C3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794" y="244617"/>
            <a:ext cx="4188720" cy="266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94" y="369325"/>
            <a:ext cx="8849528" cy="602588"/>
          </a:xfrm>
        </p:spPr>
        <p:txBody>
          <a:bodyPr/>
          <a:lstStyle/>
          <a:p>
            <a:pPr algn="ctr"/>
            <a:r>
              <a:rPr lang="en-US" sz="3200" dirty="0"/>
              <a:t>Red Flags for Discerning Fraud: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43395" y="1072620"/>
            <a:ext cx="7183380" cy="1195031"/>
          </a:xfrm>
        </p:spPr>
        <p:txBody>
          <a:bodyPr>
            <a:normAutofit/>
          </a:bodyPr>
          <a:lstStyle/>
          <a:p>
            <a:r>
              <a:rPr lang="en-US" sz="2400" b="1" dirty="0"/>
              <a:t>Is it corroborated? </a:t>
            </a:r>
            <a:r>
              <a:rPr lang="en-US" sz="2400" i="1" dirty="0">
                <a:solidFill>
                  <a:srgbClr val="0070C0"/>
                </a:solidFill>
              </a:rPr>
              <a:t>Does it concur with raw data? Does it concur with independent sources? </a:t>
            </a:r>
          </a:p>
          <a:p>
            <a:pPr lvl="1"/>
            <a:endParaRPr lang="en-US" sz="2200" dirty="0"/>
          </a:p>
        </p:txBody>
      </p:sp>
      <p:pic>
        <p:nvPicPr>
          <p:cNvPr id="2" name="Graphic 1" descr="Bar graph with downward trend with solid fill">
            <a:extLst>
              <a:ext uri="{FF2B5EF4-FFF2-40B4-BE49-F238E27FC236}">
                <a16:creationId xmlns:a16="http://schemas.microsoft.com/office/drawing/2014/main" id="{FF0E3670-BC98-EE04-9263-367981865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3073" y="1278472"/>
            <a:ext cx="708547" cy="708547"/>
          </a:xfrm>
          <a:prstGeom prst="rect">
            <a:avLst/>
          </a:prstGeom>
        </p:spPr>
      </p:pic>
      <p:pic>
        <p:nvPicPr>
          <p:cNvPr id="3" name="Graphic 2" descr="Bar graph with upward trend outline">
            <a:extLst>
              <a:ext uri="{FF2B5EF4-FFF2-40B4-BE49-F238E27FC236}">
                <a16:creationId xmlns:a16="http://schemas.microsoft.com/office/drawing/2014/main" id="{F7509E88-1065-F79F-FCDE-160A5B1B5E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72173" y="1278472"/>
            <a:ext cx="713889" cy="713889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F1E29BC0-3874-470F-E1B2-B6964FA3EC88}"/>
              </a:ext>
            </a:extLst>
          </p:cNvPr>
          <p:cNvSpPr txBox="1">
            <a:spLocks noChangeArrowheads="1"/>
          </p:cNvSpPr>
          <p:nvPr/>
        </p:nvSpPr>
        <p:spPr>
          <a:xfrm>
            <a:off x="1808466" y="2281028"/>
            <a:ext cx="7019405" cy="10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Who benefits? </a:t>
            </a:r>
            <a:r>
              <a:rPr lang="en-US" sz="2400" i="1" dirty="0">
                <a:solidFill>
                  <a:srgbClr val="0070C0"/>
                </a:solidFill>
              </a:rPr>
              <a:t>Do any of the authors have a conflict of interest?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1E0F990-CD0A-2C0B-062B-F3333392A1DA}"/>
              </a:ext>
            </a:extLst>
          </p:cNvPr>
          <p:cNvSpPr txBox="1">
            <a:spLocks noChangeArrowheads="1"/>
          </p:cNvSpPr>
          <p:nvPr/>
        </p:nvSpPr>
        <p:spPr>
          <a:xfrm>
            <a:off x="143394" y="3426743"/>
            <a:ext cx="8572343" cy="1275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How do the authors and their supporters react when confronted with contrary evidence? 							</a:t>
            </a:r>
            <a:endParaRPr lang="en-US" sz="22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08D3B9B-7310-8924-6700-6EE54AA274F1}"/>
              </a:ext>
            </a:extLst>
          </p:cNvPr>
          <p:cNvSpPr txBox="1">
            <a:spLocks noChangeArrowheads="1"/>
          </p:cNvSpPr>
          <p:nvPr/>
        </p:nvSpPr>
        <p:spPr>
          <a:xfrm>
            <a:off x="-173550" y="5563184"/>
            <a:ext cx="9102107" cy="914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200" b="1" i="1" dirty="0">
                <a:solidFill>
                  <a:srgbClr val="0070C0"/>
                </a:solidFill>
              </a:rPr>
              <a:t>Legitimate: </a:t>
            </a:r>
            <a:r>
              <a:rPr lang="en-US" sz="2200" i="1" dirty="0">
                <a:solidFill>
                  <a:srgbClr val="0070C0"/>
                </a:solidFill>
              </a:rPr>
              <a:t>Criticism that focuses on specific details of the study (itemized)</a:t>
            </a:r>
          </a:p>
          <a:p>
            <a:pPr lvl="1"/>
            <a:endParaRPr lang="en-US" sz="22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D08DB93-3B5E-1A7F-B270-E8855AD65A1B}"/>
              </a:ext>
            </a:extLst>
          </p:cNvPr>
          <p:cNvSpPr txBox="1">
            <a:spLocks noChangeArrowheads="1"/>
          </p:cNvSpPr>
          <p:nvPr/>
        </p:nvSpPr>
        <p:spPr>
          <a:xfrm>
            <a:off x="-260264" y="4287752"/>
            <a:ext cx="9253185" cy="1016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200" b="1" i="1" dirty="0">
                <a:solidFill>
                  <a:srgbClr val="0070C0"/>
                </a:solidFill>
              </a:rPr>
              <a:t>Evasive: </a:t>
            </a:r>
            <a:r>
              <a:rPr lang="en-US" sz="2200" i="1" dirty="0">
                <a:solidFill>
                  <a:srgbClr val="0070C0"/>
                </a:solidFill>
              </a:rPr>
              <a:t>ad hominem attacks, straw man, gaslighting, censorship</a:t>
            </a:r>
            <a:endParaRPr lang="en-US" sz="2200" dirty="0"/>
          </a:p>
        </p:txBody>
      </p:sp>
      <p:pic>
        <p:nvPicPr>
          <p:cNvPr id="10" name="Graphic 9" descr="Loan outline">
            <a:extLst>
              <a:ext uri="{FF2B5EF4-FFF2-40B4-BE49-F238E27FC236}">
                <a16:creationId xmlns:a16="http://schemas.microsoft.com/office/drawing/2014/main" id="{5657DA53-2ABF-C3FE-67DF-715DE8DCBE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1768" y="2335634"/>
            <a:ext cx="1064870" cy="1064870"/>
          </a:xfrm>
          <a:prstGeom prst="rect">
            <a:avLst/>
          </a:prstGeom>
        </p:spPr>
      </p:pic>
      <p:pic>
        <p:nvPicPr>
          <p:cNvPr id="13" name="Graphic 12" descr="Puppet outline">
            <a:extLst>
              <a:ext uri="{FF2B5EF4-FFF2-40B4-BE49-F238E27FC236}">
                <a16:creationId xmlns:a16="http://schemas.microsoft.com/office/drawing/2014/main" id="{14770C4A-E271-00FC-F099-050ABF77DC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44665" y="4770820"/>
            <a:ext cx="739983" cy="739983"/>
          </a:xfrm>
          <a:prstGeom prst="rect">
            <a:avLst/>
          </a:prstGeom>
        </p:spPr>
      </p:pic>
      <p:pic>
        <p:nvPicPr>
          <p:cNvPr id="14" name="Graphic 13" descr="Target Audience outline">
            <a:extLst>
              <a:ext uri="{FF2B5EF4-FFF2-40B4-BE49-F238E27FC236}">
                <a16:creationId xmlns:a16="http://schemas.microsoft.com/office/drawing/2014/main" id="{5FF1C4C4-BA68-BE57-2F49-A8D36AA3DE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64620" y="4547429"/>
            <a:ext cx="992017" cy="1015755"/>
          </a:xfrm>
          <a:prstGeom prst="rect">
            <a:avLst/>
          </a:prstGeom>
        </p:spPr>
      </p:pic>
      <p:pic>
        <p:nvPicPr>
          <p:cNvPr id="15" name="Graphic 14" descr="Scarecrow outline">
            <a:extLst>
              <a:ext uri="{FF2B5EF4-FFF2-40B4-BE49-F238E27FC236}">
                <a16:creationId xmlns:a16="http://schemas.microsoft.com/office/drawing/2014/main" id="{00CA2AB8-45D2-B006-557F-882901EAB9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07055" y="4738058"/>
            <a:ext cx="739983" cy="739983"/>
          </a:xfrm>
          <a:prstGeom prst="rect">
            <a:avLst/>
          </a:prstGeom>
        </p:spPr>
      </p:pic>
      <p:pic>
        <p:nvPicPr>
          <p:cNvPr id="5" name="Graphic 4" descr="Bug under magnifying glass outline">
            <a:extLst>
              <a:ext uri="{FF2B5EF4-FFF2-40B4-BE49-F238E27FC236}">
                <a16:creationId xmlns:a16="http://schemas.microsoft.com/office/drawing/2014/main" id="{4D935797-27E2-C38A-CE19-CFAE54F254D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9014239" flipH="1">
            <a:off x="3765579" y="5884370"/>
            <a:ext cx="753545" cy="753541"/>
          </a:xfrm>
          <a:prstGeom prst="rect">
            <a:avLst/>
          </a:prstGeom>
        </p:spPr>
      </p:pic>
      <p:pic>
        <p:nvPicPr>
          <p:cNvPr id="4" name="Graphic 60" descr="Comment Slash Silence outline">
            <a:extLst>
              <a:ext uri="{FF2B5EF4-FFF2-40B4-BE49-F238E27FC236}">
                <a16:creationId xmlns:a16="http://schemas.microsoft.com/office/drawing/2014/main" id="{7AADF012-E50C-D157-006A-937103094A3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679497" y="4670539"/>
            <a:ext cx="739983" cy="73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5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032" y="307754"/>
            <a:ext cx="8371731" cy="602588"/>
          </a:xfrm>
        </p:spPr>
        <p:txBody>
          <a:bodyPr/>
          <a:lstStyle/>
          <a:p>
            <a:r>
              <a:rPr lang="en-US" dirty="0"/>
              <a:t>Astroturfing = fake grassroots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1" y="887354"/>
            <a:ext cx="7102617" cy="875444"/>
          </a:xfrm>
        </p:spPr>
        <p:txBody>
          <a:bodyPr/>
          <a:lstStyle/>
          <a:p>
            <a:pPr marL="0" indent="0" algn="just">
              <a:buNone/>
            </a:pPr>
            <a:r>
              <a:rPr lang="en-US" sz="2100" b="0" i="1" dirty="0">
                <a:solidFill>
                  <a:srgbClr val="000000"/>
                </a:solidFill>
                <a:effectLst/>
              </a:rPr>
              <a:t>The whole point of astroturf is to try to convince you there’s widespread support for or against an agenda when there’s not</a:t>
            </a:r>
            <a:r>
              <a:rPr lang="en-US" sz="2100" b="0" i="1" dirty="0">
                <a:solidFill>
                  <a:srgbClr val="000000"/>
                </a:solidFill>
                <a:effectLst/>
                <a:latin typeface="+mj-lt"/>
              </a:rPr>
              <a:t>.</a:t>
            </a:r>
            <a:r>
              <a:rPr lang="en-US" sz="2100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100" b="1" dirty="0">
                <a:solidFill>
                  <a:srgbClr val="000000"/>
                </a:solidFill>
              </a:rPr>
              <a:t>Sharyl Attkisson, investigative reporter</a:t>
            </a:r>
            <a:endParaRPr lang="en-US" sz="2100" b="1" i="1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A70002-5C3C-1E2D-4033-AC1E24BFBEDA}"/>
              </a:ext>
            </a:extLst>
          </p:cNvPr>
          <p:cNvSpPr txBox="1"/>
          <p:nvPr/>
        </p:nvSpPr>
        <p:spPr>
          <a:xfrm>
            <a:off x="781212" y="2095798"/>
            <a:ext cx="72071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hlinkClick r:id="rId3"/>
              </a:rPr>
              <a:t>https://sharylattkisson.com/2016/07/top-10-astroturfers/</a:t>
            </a:r>
            <a:endParaRPr lang="en-US" sz="2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FEF090-42E9-7DCD-38D2-C306BCB17CDD}"/>
              </a:ext>
            </a:extLst>
          </p:cNvPr>
          <p:cNvSpPr txBox="1">
            <a:spLocks/>
          </p:cNvSpPr>
          <p:nvPr/>
        </p:nvSpPr>
        <p:spPr>
          <a:xfrm>
            <a:off x="318001" y="2509441"/>
            <a:ext cx="8339097" cy="2384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200" b="1" dirty="0"/>
              <a:t>Example: </a:t>
            </a:r>
            <a:r>
              <a:rPr lang="en-US" sz="2200" dirty="0"/>
              <a:t>You choose to “do your own research” on the safety of a given drug, not knowing that your internet search was rigged (via bots &amp; algorithms), your primary care doctor was influenced (via free samples &amp; workshops) and your other “trusted sources” like mainstream media and government agencies were captured (via sponsors, grants, user fees, job offers, &amp; partnerships).</a:t>
            </a:r>
          </a:p>
        </p:txBody>
      </p:sp>
      <p:pic>
        <p:nvPicPr>
          <p:cNvPr id="6" name="Picture 5" descr="A picture containing green, plant, close&#10;&#10;Description automatically generated">
            <a:extLst>
              <a:ext uri="{FF2B5EF4-FFF2-40B4-BE49-F238E27FC236}">
                <a16:creationId xmlns:a16="http://schemas.microsoft.com/office/drawing/2014/main" id="{9961B14C-7C60-8A43-4C56-61B6C0079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594" y="925076"/>
            <a:ext cx="1183888" cy="1507228"/>
          </a:xfrm>
          <a:prstGeom prst="rect">
            <a:avLst/>
          </a:prstGeom>
        </p:spPr>
      </p:pic>
      <p:pic>
        <p:nvPicPr>
          <p:cNvPr id="15" name="Picture 14" descr="A person holding a phone&#10;&#10;Description automatically generated with medium confidence">
            <a:extLst>
              <a:ext uri="{FF2B5EF4-FFF2-40B4-BE49-F238E27FC236}">
                <a16:creationId xmlns:a16="http://schemas.microsoft.com/office/drawing/2014/main" id="{A0C74F92-BBF6-AD7F-F088-6C90AF9138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16" y="4791629"/>
            <a:ext cx="1916610" cy="1757240"/>
          </a:xfrm>
          <a:prstGeom prst="rect">
            <a:avLst/>
          </a:prstGeom>
        </p:spPr>
      </p:pic>
      <p:pic>
        <p:nvPicPr>
          <p:cNvPr id="17" name="Picture 16" descr="A person wearing a stethoscope around his neck&#10;&#10;Description automatically generated with medium confidence">
            <a:extLst>
              <a:ext uri="{FF2B5EF4-FFF2-40B4-BE49-F238E27FC236}">
                <a16:creationId xmlns:a16="http://schemas.microsoft.com/office/drawing/2014/main" id="{42AE41C4-7865-48DD-B6F3-DF49E841B6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9566" y="4775491"/>
            <a:ext cx="1364707" cy="1786672"/>
          </a:xfrm>
          <a:prstGeom prst="rect">
            <a:avLst/>
          </a:prstGeom>
        </p:spPr>
      </p:pic>
      <p:pic>
        <p:nvPicPr>
          <p:cNvPr id="19" name="Picture 1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9F81B488-B4CF-B745-0BCD-BD837C941E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9654" y="4758359"/>
            <a:ext cx="1419059" cy="912021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0B05A1B9-5A81-CEA4-3FD3-C76BDD70D7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9002" y="4712153"/>
            <a:ext cx="1374452" cy="979297"/>
          </a:xfrm>
          <a:prstGeom prst="rect">
            <a:avLst/>
          </a:prstGeom>
        </p:spPr>
      </p:pic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76E2EFF8-436F-13BC-1304-DFB6C96C5B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7682" y="5744889"/>
            <a:ext cx="2111091" cy="80584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5D3E044-1BFE-45EA-1708-1A294371D6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5944" y="4775491"/>
            <a:ext cx="1834654" cy="677109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AEC1FE7-590B-5EE1-94E6-07B2C83D35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64778" y="5579807"/>
            <a:ext cx="1374452" cy="969062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13276C34-1A2A-944C-F2DD-E8E2C8B220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69220" y="5622315"/>
            <a:ext cx="1102694" cy="92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241" y="303598"/>
            <a:ext cx="5739430" cy="602588"/>
          </a:xfrm>
        </p:spPr>
        <p:txBody>
          <a:bodyPr/>
          <a:lstStyle/>
          <a:p>
            <a:r>
              <a:rPr lang="en-US" dirty="0">
                <a:solidFill>
                  <a:srgbClr val="52749A"/>
                </a:solidFill>
                <a:latin typeface="Comic Sans MS" panose="030F0702030302020204" pitchFamily="66" charset="0"/>
              </a:rPr>
              <a:t>Astroturfing flowchart:</a:t>
            </a:r>
          </a:p>
        </p:txBody>
      </p:sp>
      <p:pic>
        <p:nvPicPr>
          <p:cNvPr id="20" name="Graphic 19" descr="Call center outline">
            <a:extLst>
              <a:ext uri="{FF2B5EF4-FFF2-40B4-BE49-F238E27FC236}">
                <a16:creationId xmlns:a16="http://schemas.microsoft.com/office/drawing/2014/main" id="{550D44F6-8ED6-2EEE-5A38-B790FD54E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5020" y="3111100"/>
            <a:ext cx="1348644" cy="1348644"/>
          </a:xfrm>
          <a:prstGeom prst="rect">
            <a:avLst/>
          </a:prstGeom>
        </p:spPr>
      </p:pic>
      <p:pic>
        <p:nvPicPr>
          <p:cNvPr id="26" name="Graphic 25" descr="Doctor female outline">
            <a:extLst>
              <a:ext uri="{FF2B5EF4-FFF2-40B4-BE49-F238E27FC236}">
                <a16:creationId xmlns:a16="http://schemas.microsoft.com/office/drawing/2014/main" id="{0D36AA49-0632-FCDB-FC59-41AB85E084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79814" y="4673485"/>
            <a:ext cx="1042992" cy="1042992"/>
          </a:xfrm>
          <a:prstGeom prst="rect">
            <a:avLst/>
          </a:prstGeom>
        </p:spPr>
      </p:pic>
      <p:pic>
        <p:nvPicPr>
          <p:cNvPr id="82" name="Graphic 81" descr="Scientist male outline">
            <a:extLst>
              <a:ext uri="{FF2B5EF4-FFF2-40B4-BE49-F238E27FC236}">
                <a16:creationId xmlns:a16="http://schemas.microsoft.com/office/drawing/2014/main" id="{BD1A975C-3078-2E40-BCA8-6CABA847ED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1160" y="4604294"/>
            <a:ext cx="1087250" cy="1087250"/>
          </a:xfrm>
          <a:prstGeom prst="rect">
            <a:avLst/>
          </a:prstGeom>
        </p:spPr>
      </p:pic>
      <p:pic>
        <p:nvPicPr>
          <p:cNvPr id="7" name="Graphic 6" descr="Comment Dislike outline">
            <a:extLst>
              <a:ext uri="{FF2B5EF4-FFF2-40B4-BE49-F238E27FC236}">
                <a16:creationId xmlns:a16="http://schemas.microsoft.com/office/drawing/2014/main" id="{55936FE6-5E80-77A3-C0EC-06F7912DF5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V="1">
            <a:off x="416536" y="5536154"/>
            <a:ext cx="798116" cy="798115"/>
          </a:xfrm>
          <a:prstGeom prst="rect">
            <a:avLst/>
          </a:prstGeom>
        </p:spPr>
      </p:pic>
      <p:pic>
        <p:nvPicPr>
          <p:cNvPr id="18" name="Graphic 17" descr="Disk jockey male outline">
            <a:extLst>
              <a:ext uri="{FF2B5EF4-FFF2-40B4-BE49-F238E27FC236}">
                <a16:creationId xmlns:a16="http://schemas.microsoft.com/office/drawing/2014/main" id="{4C3E823F-8645-2012-B158-574EF074F7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66236" y="4625896"/>
            <a:ext cx="1046633" cy="1046633"/>
          </a:xfrm>
          <a:prstGeom prst="rect">
            <a:avLst/>
          </a:prstGeom>
        </p:spPr>
      </p:pic>
      <p:pic>
        <p:nvPicPr>
          <p:cNvPr id="22" name="Graphic 21" descr="Judge female outline">
            <a:extLst>
              <a:ext uri="{FF2B5EF4-FFF2-40B4-BE49-F238E27FC236}">
                <a16:creationId xmlns:a16="http://schemas.microsoft.com/office/drawing/2014/main" id="{634A9DA1-1623-F939-D84E-75470F7C47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373648" y="4731231"/>
            <a:ext cx="1010230" cy="1010230"/>
          </a:xfrm>
          <a:prstGeom prst="rect">
            <a:avLst/>
          </a:prstGeom>
        </p:spPr>
      </p:pic>
      <p:pic>
        <p:nvPicPr>
          <p:cNvPr id="45" name="Graphic 44" descr="Programmer female outline">
            <a:extLst>
              <a:ext uri="{FF2B5EF4-FFF2-40B4-BE49-F238E27FC236}">
                <a16:creationId xmlns:a16="http://schemas.microsoft.com/office/drawing/2014/main" id="{C86990DF-BC87-0BE6-1EFA-DFF9A253525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216822" y="4567608"/>
            <a:ext cx="1046633" cy="1046633"/>
          </a:xfrm>
          <a:prstGeom prst="rect">
            <a:avLst/>
          </a:prstGeom>
        </p:spPr>
      </p:pic>
      <p:pic>
        <p:nvPicPr>
          <p:cNvPr id="84" name="Graphic 83" descr="Comment Dislike outline">
            <a:extLst>
              <a:ext uri="{FF2B5EF4-FFF2-40B4-BE49-F238E27FC236}">
                <a16:creationId xmlns:a16="http://schemas.microsoft.com/office/drawing/2014/main" id="{8A7A78DB-D743-ADE5-76AA-A466376BF8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V="1">
            <a:off x="1855750" y="5559151"/>
            <a:ext cx="798116" cy="798115"/>
          </a:xfrm>
          <a:prstGeom prst="rect">
            <a:avLst/>
          </a:prstGeom>
        </p:spPr>
      </p:pic>
      <p:pic>
        <p:nvPicPr>
          <p:cNvPr id="85" name="Graphic 84" descr="Comment Dislike outline">
            <a:extLst>
              <a:ext uri="{FF2B5EF4-FFF2-40B4-BE49-F238E27FC236}">
                <a16:creationId xmlns:a16="http://schemas.microsoft.com/office/drawing/2014/main" id="{18DC35EC-599E-12B4-7ADB-3DCA5A0672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V="1">
            <a:off x="3310611" y="5607304"/>
            <a:ext cx="798116" cy="798115"/>
          </a:xfrm>
          <a:prstGeom prst="rect">
            <a:avLst/>
          </a:prstGeom>
        </p:spPr>
      </p:pic>
      <p:pic>
        <p:nvPicPr>
          <p:cNvPr id="86" name="Graphic 85" descr="Comment Dislike outline">
            <a:extLst>
              <a:ext uri="{FF2B5EF4-FFF2-40B4-BE49-F238E27FC236}">
                <a16:creationId xmlns:a16="http://schemas.microsoft.com/office/drawing/2014/main" id="{12322243-16C6-D1A6-BCAE-888E6E9BC8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V="1">
            <a:off x="4709272" y="5546850"/>
            <a:ext cx="798116" cy="798115"/>
          </a:xfrm>
          <a:prstGeom prst="rect">
            <a:avLst/>
          </a:prstGeom>
        </p:spPr>
      </p:pic>
      <p:pic>
        <p:nvPicPr>
          <p:cNvPr id="87" name="Graphic 86" descr="Comment Dislike outline">
            <a:extLst>
              <a:ext uri="{FF2B5EF4-FFF2-40B4-BE49-F238E27FC236}">
                <a16:creationId xmlns:a16="http://schemas.microsoft.com/office/drawing/2014/main" id="{0B480327-4834-0CD9-3977-94CCFAD980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V="1">
            <a:off x="6140805" y="5562077"/>
            <a:ext cx="798116" cy="798115"/>
          </a:xfrm>
          <a:prstGeom prst="rect">
            <a:avLst/>
          </a:prstGeom>
        </p:spPr>
      </p:pic>
      <p:pic>
        <p:nvPicPr>
          <p:cNvPr id="88" name="Graphic 87" descr="Comment Dislike outline">
            <a:extLst>
              <a:ext uri="{FF2B5EF4-FFF2-40B4-BE49-F238E27FC236}">
                <a16:creationId xmlns:a16="http://schemas.microsoft.com/office/drawing/2014/main" id="{AB99392F-36A0-9E7F-36B3-A85B44AD43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V="1">
            <a:off x="7619244" y="5562077"/>
            <a:ext cx="798116" cy="798115"/>
          </a:xfrm>
          <a:prstGeom prst="rect">
            <a:avLst/>
          </a:prstGeom>
        </p:spPr>
      </p:pic>
      <p:pic>
        <p:nvPicPr>
          <p:cNvPr id="89" name="Graphic 88" descr="Classroom outline">
            <a:extLst>
              <a:ext uri="{FF2B5EF4-FFF2-40B4-BE49-F238E27FC236}">
                <a16:creationId xmlns:a16="http://schemas.microsoft.com/office/drawing/2014/main" id="{78C9A309-D633-F2A8-6608-A1B52147C4F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124943" y="3183650"/>
            <a:ext cx="1348643" cy="1348643"/>
          </a:xfrm>
          <a:prstGeom prst="rect">
            <a:avLst/>
          </a:prstGeom>
        </p:spPr>
      </p:pic>
      <p:pic>
        <p:nvPicPr>
          <p:cNvPr id="90" name="Graphic 89" descr="Loan outline">
            <a:extLst>
              <a:ext uri="{FF2B5EF4-FFF2-40B4-BE49-F238E27FC236}">
                <a16:creationId xmlns:a16="http://schemas.microsoft.com/office/drawing/2014/main" id="{A3D5ACC8-EFCF-A82A-2056-015571CCDCA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872040" y="3111100"/>
            <a:ext cx="1428182" cy="1428182"/>
          </a:xfrm>
          <a:prstGeom prst="rect">
            <a:avLst/>
          </a:prstGeom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9269CB5-351D-B95D-F071-7A4349E41800}"/>
              </a:ext>
            </a:extLst>
          </p:cNvPr>
          <p:cNvSpPr/>
          <p:nvPr/>
        </p:nvSpPr>
        <p:spPr>
          <a:xfrm>
            <a:off x="3132495" y="1340718"/>
            <a:ext cx="2502766" cy="1525627"/>
          </a:xfrm>
          <a:prstGeom prst="triangl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 descr="Soldier male outline">
            <a:extLst>
              <a:ext uri="{FF2B5EF4-FFF2-40B4-BE49-F238E27FC236}">
                <a16:creationId xmlns:a16="http://schemas.microsoft.com/office/drawing/2014/main" id="{E8E31369-9361-5B87-D760-529363D8A1D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758517" y="4694157"/>
            <a:ext cx="1026500" cy="1026500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41CF5FA-DF12-E63E-E2B2-17214734633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78653" y="1917572"/>
            <a:ext cx="1010449" cy="75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16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1ADCB34-2C15-DED8-BBEB-62022DD66279}"/>
              </a:ext>
            </a:extLst>
          </p:cNvPr>
          <p:cNvSpPr txBox="1">
            <a:spLocks/>
          </p:cNvSpPr>
          <p:nvPr/>
        </p:nvSpPr>
        <p:spPr>
          <a:xfrm>
            <a:off x="696252" y="226767"/>
            <a:ext cx="8233118" cy="6025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373B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Real Life: A  Tale of Two Search Engines: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3263C11-8766-1233-CAB8-411D6F32A7AA}"/>
              </a:ext>
            </a:extLst>
          </p:cNvPr>
          <p:cNvSpPr txBox="1">
            <a:spLocks/>
          </p:cNvSpPr>
          <p:nvPr/>
        </p:nvSpPr>
        <p:spPr>
          <a:xfrm>
            <a:off x="1085704" y="731937"/>
            <a:ext cx="6602481" cy="6025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373B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Same search term, different results</a:t>
            </a: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7C340798-AC9D-D6AE-41FD-EF39C21B7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4" y="1469629"/>
            <a:ext cx="3937672" cy="51755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C2BCD99-7672-B564-ADCD-6C421392A8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69813"/>
            <a:ext cx="4192459" cy="51573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Graphic 5" descr="Close with solid fill">
            <a:extLst>
              <a:ext uri="{FF2B5EF4-FFF2-40B4-BE49-F238E27FC236}">
                <a16:creationId xmlns:a16="http://schemas.microsoft.com/office/drawing/2014/main" id="{BDCAEAC4-C0A7-6583-1814-76D0CD01D5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9461" y="2315289"/>
            <a:ext cx="533582" cy="538972"/>
          </a:xfrm>
          <a:prstGeom prst="rect">
            <a:avLst/>
          </a:prstGeom>
        </p:spPr>
      </p:pic>
      <p:pic>
        <p:nvPicPr>
          <p:cNvPr id="9" name="Graphic 8" descr="Close with solid fill">
            <a:extLst>
              <a:ext uri="{FF2B5EF4-FFF2-40B4-BE49-F238E27FC236}">
                <a16:creationId xmlns:a16="http://schemas.microsoft.com/office/drawing/2014/main" id="{3CEBCA6B-C1D2-6920-B314-37B18990EA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9610" y="3351928"/>
            <a:ext cx="533582" cy="538972"/>
          </a:xfrm>
          <a:prstGeom prst="rect">
            <a:avLst/>
          </a:prstGeom>
        </p:spPr>
      </p:pic>
      <p:pic>
        <p:nvPicPr>
          <p:cNvPr id="11" name="Graphic 10" descr="Close with solid fill">
            <a:extLst>
              <a:ext uri="{FF2B5EF4-FFF2-40B4-BE49-F238E27FC236}">
                <a16:creationId xmlns:a16="http://schemas.microsoft.com/office/drawing/2014/main" id="{6325451D-D7C1-4780-B3CD-33E2E8104F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5132" y="4264547"/>
            <a:ext cx="533582" cy="538972"/>
          </a:xfrm>
          <a:prstGeom prst="rect">
            <a:avLst/>
          </a:prstGeom>
        </p:spPr>
      </p:pic>
      <p:pic>
        <p:nvPicPr>
          <p:cNvPr id="12" name="Graphic 11" descr="Close with solid fill">
            <a:extLst>
              <a:ext uri="{FF2B5EF4-FFF2-40B4-BE49-F238E27FC236}">
                <a16:creationId xmlns:a16="http://schemas.microsoft.com/office/drawing/2014/main" id="{965B2A4E-3827-A4CE-DAC5-487153BCB4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2882" y="5130303"/>
            <a:ext cx="533582" cy="538972"/>
          </a:xfrm>
          <a:prstGeom prst="rect">
            <a:avLst/>
          </a:prstGeom>
        </p:spPr>
      </p:pic>
      <p:pic>
        <p:nvPicPr>
          <p:cNvPr id="13" name="Graphic 12" descr="Close with solid fill">
            <a:extLst>
              <a:ext uri="{FF2B5EF4-FFF2-40B4-BE49-F238E27FC236}">
                <a16:creationId xmlns:a16="http://schemas.microsoft.com/office/drawing/2014/main" id="{1A4CCD7C-0120-429B-62E9-42445CB85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2882" y="6018287"/>
            <a:ext cx="533582" cy="538972"/>
          </a:xfrm>
          <a:prstGeom prst="rect">
            <a:avLst/>
          </a:prstGeom>
        </p:spPr>
      </p:pic>
      <p:pic>
        <p:nvPicPr>
          <p:cNvPr id="24" name="Graphic 23" descr="Checkmark with solid fill">
            <a:extLst>
              <a:ext uri="{FF2B5EF4-FFF2-40B4-BE49-F238E27FC236}">
                <a16:creationId xmlns:a16="http://schemas.microsoft.com/office/drawing/2014/main" id="{67FDA262-8AFE-9608-DE7B-69C71B9E2A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24284" y="2384620"/>
            <a:ext cx="527392" cy="492402"/>
          </a:xfrm>
          <a:prstGeom prst="rect">
            <a:avLst/>
          </a:prstGeom>
        </p:spPr>
      </p:pic>
      <p:pic>
        <p:nvPicPr>
          <p:cNvPr id="25" name="Graphic 24" descr="Checkmark with solid fill">
            <a:extLst>
              <a:ext uri="{FF2B5EF4-FFF2-40B4-BE49-F238E27FC236}">
                <a16:creationId xmlns:a16="http://schemas.microsoft.com/office/drawing/2014/main" id="{83F3A183-0BFD-4898-EE9A-4215607A27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70649" y="3437144"/>
            <a:ext cx="527392" cy="492402"/>
          </a:xfrm>
          <a:prstGeom prst="rect">
            <a:avLst/>
          </a:prstGeom>
        </p:spPr>
      </p:pic>
      <p:pic>
        <p:nvPicPr>
          <p:cNvPr id="26" name="Graphic 25" descr="Checkmark with solid fill">
            <a:extLst>
              <a:ext uri="{FF2B5EF4-FFF2-40B4-BE49-F238E27FC236}">
                <a16:creationId xmlns:a16="http://schemas.microsoft.com/office/drawing/2014/main" id="{15BB8717-E152-B2BC-4C6D-DE4469520B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40931" y="4272099"/>
            <a:ext cx="527392" cy="492402"/>
          </a:xfrm>
          <a:prstGeom prst="rect">
            <a:avLst/>
          </a:prstGeom>
        </p:spPr>
      </p:pic>
      <p:pic>
        <p:nvPicPr>
          <p:cNvPr id="27" name="Graphic 26" descr="Checkmark with solid fill">
            <a:extLst>
              <a:ext uri="{FF2B5EF4-FFF2-40B4-BE49-F238E27FC236}">
                <a16:creationId xmlns:a16="http://schemas.microsoft.com/office/drawing/2014/main" id="{A342342C-DA2B-A9AF-3D39-1B6868F3F2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48503" y="5153820"/>
            <a:ext cx="527392" cy="492402"/>
          </a:xfrm>
          <a:prstGeom prst="rect">
            <a:avLst/>
          </a:prstGeom>
        </p:spPr>
      </p:pic>
      <p:pic>
        <p:nvPicPr>
          <p:cNvPr id="28" name="Graphic 27" descr="Checkmark with solid fill">
            <a:extLst>
              <a:ext uri="{FF2B5EF4-FFF2-40B4-BE49-F238E27FC236}">
                <a16:creationId xmlns:a16="http://schemas.microsoft.com/office/drawing/2014/main" id="{7B35078F-5114-4F48-29DB-05CC7C7950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62508" y="6018068"/>
            <a:ext cx="527392" cy="49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2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95" y="827903"/>
            <a:ext cx="8339593" cy="5298261"/>
          </a:xfrm>
        </p:spPr>
        <p:txBody>
          <a:bodyPr/>
          <a:lstStyle/>
          <a:p>
            <a:pPr marL="514350" indent="-514350" algn="just">
              <a:buFont typeface="+mj-lt"/>
              <a:buAutoNum type="arabicPeriod" startAt="5"/>
            </a:pPr>
            <a:r>
              <a:rPr lang="en-US" sz="2600" dirty="0"/>
              <a:t>A study evaluating the safety of a new hypertension treatment shows a higher death rate in people receiving the new drug. Which critique of the study is an example of a </a:t>
            </a:r>
            <a:r>
              <a:rPr lang="en-US" sz="2600" b="1" dirty="0"/>
              <a:t>straw man </a:t>
            </a:r>
            <a:r>
              <a:rPr lang="en-US" sz="2600" dirty="0"/>
              <a:t>argument?</a:t>
            </a:r>
          </a:p>
          <a:p>
            <a:pPr marL="0" indent="0" algn="just">
              <a:buNone/>
            </a:pPr>
            <a:endParaRPr lang="en-US" sz="2600" dirty="0"/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The study tries to discredit the use of innovative therapies for treating people with hypertension.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The study was poorly designed because the sicker patients got the new drug.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The study was rigged.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The researchers are just amateurs that teach at a community college.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4EB1916D-4834-654A-A7A9-E9163B9659C5}"/>
              </a:ext>
            </a:extLst>
          </p:cNvPr>
          <p:cNvSpPr/>
          <p:nvPr/>
        </p:nvSpPr>
        <p:spPr>
          <a:xfrm>
            <a:off x="151077" y="3249978"/>
            <a:ext cx="458523" cy="189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6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95" y="827903"/>
            <a:ext cx="8339593" cy="5298261"/>
          </a:xfrm>
        </p:spPr>
        <p:txBody>
          <a:bodyPr/>
          <a:lstStyle/>
          <a:p>
            <a:pPr marL="514350" indent="-514350" algn="just">
              <a:buFont typeface="+mj-lt"/>
              <a:buAutoNum type="arabicPeriod" startAt="6"/>
            </a:pPr>
            <a:r>
              <a:rPr lang="en-US" sz="2600" dirty="0"/>
              <a:t>A study evaluating the safety of a new hypertension treatment shows a higher death rate in people receiving the new drug. Which critique of the study is an example of an </a:t>
            </a:r>
            <a:r>
              <a:rPr lang="en-US" sz="2600" b="1" dirty="0"/>
              <a:t>ad hominem </a:t>
            </a:r>
            <a:r>
              <a:rPr lang="en-US" sz="2600" dirty="0"/>
              <a:t>attack?</a:t>
            </a:r>
          </a:p>
          <a:p>
            <a:pPr marL="0" indent="0" algn="just">
              <a:buNone/>
            </a:pPr>
            <a:endParaRPr lang="en-US" sz="2600" dirty="0"/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The study tries to discredit the use of innovative therapies for treating people with hypertension.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The study was poorly designed because the sicker patients got the new drug.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The study was rigged.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The researchers are just amateurs that teach at a community college.</a:t>
            </a:r>
          </a:p>
          <a:p>
            <a:pPr marL="971550" lvl="1" indent="-514350">
              <a:buFont typeface="+mj-lt"/>
              <a:buAutoNum type="alphaLcPeriod"/>
            </a:pPr>
            <a:endParaRPr lang="en-US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4EB1916D-4834-654A-A7A9-E9163B9659C5}"/>
              </a:ext>
            </a:extLst>
          </p:cNvPr>
          <p:cNvSpPr/>
          <p:nvPr/>
        </p:nvSpPr>
        <p:spPr>
          <a:xfrm>
            <a:off x="151077" y="5574539"/>
            <a:ext cx="458523" cy="189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5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9769</TotalTime>
  <Words>987</Words>
  <Application>Microsoft Office PowerPoint</Application>
  <PresentationFormat>On-screen Show (4:3)</PresentationFormat>
  <Paragraphs>86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Comic Sans MS</vt:lpstr>
      <vt:lpstr>Helvetica Neue</vt:lpstr>
      <vt:lpstr>Wingdings</vt:lpstr>
      <vt:lpstr>Wingdings 2</vt:lpstr>
      <vt:lpstr>Office Theme</vt:lpstr>
      <vt:lpstr>PowerPoint Presentation</vt:lpstr>
      <vt:lpstr>Scientific Fraud</vt:lpstr>
      <vt:lpstr>PowerPoint Presentation</vt:lpstr>
      <vt:lpstr>Red Flags for Discerning Fraud: </vt:lpstr>
      <vt:lpstr>Astroturfing = fake grassroots movement</vt:lpstr>
      <vt:lpstr>Astroturfing flowchart:</vt:lpstr>
      <vt:lpstr>PowerPoint Presentation</vt:lpstr>
      <vt:lpstr>Review Questions</vt:lpstr>
      <vt:lpstr>Review Questions</vt:lpstr>
      <vt:lpstr>Review Questions</vt:lpstr>
      <vt:lpstr>Review Questions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Dauray</dc:creator>
  <cp:lastModifiedBy>Antonio Chaves</cp:lastModifiedBy>
  <cp:revision>210</cp:revision>
  <cp:lastPrinted>2022-10-20T15:13:36Z</cp:lastPrinted>
  <dcterms:created xsi:type="dcterms:W3CDTF">2013-08-16T14:45:44Z</dcterms:created>
  <dcterms:modified xsi:type="dcterms:W3CDTF">2023-10-07T00:11:52Z</dcterms:modified>
</cp:coreProperties>
</file>