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handoutMasterIdLst>
    <p:handoutMasterId r:id="rId27"/>
  </p:handoutMasterIdLst>
  <p:sldIdLst>
    <p:sldId id="257" r:id="rId2"/>
    <p:sldId id="288" r:id="rId3"/>
    <p:sldId id="258" r:id="rId4"/>
    <p:sldId id="259" r:id="rId5"/>
    <p:sldId id="260" r:id="rId6"/>
    <p:sldId id="261" r:id="rId7"/>
    <p:sldId id="262" r:id="rId8"/>
    <p:sldId id="263" r:id="rId9"/>
    <p:sldId id="272" r:id="rId10"/>
    <p:sldId id="273" r:id="rId11"/>
    <p:sldId id="274" r:id="rId12"/>
    <p:sldId id="275" r:id="rId13"/>
    <p:sldId id="276" r:id="rId14"/>
    <p:sldId id="277" r:id="rId15"/>
    <p:sldId id="278" r:id="rId16"/>
    <p:sldId id="279" r:id="rId17"/>
    <p:sldId id="280" r:id="rId18"/>
    <p:sldId id="281" r:id="rId19"/>
    <p:sldId id="282" r:id="rId20"/>
    <p:sldId id="283" r:id="rId21"/>
    <p:sldId id="284" r:id="rId22"/>
    <p:sldId id="285" r:id="rId23"/>
    <p:sldId id="286" r:id="rId24"/>
    <p:sldId id="287"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p15:clr>
            <a:srgbClr val="A4A3A4"/>
          </p15:clr>
        </p15:guide>
        <p15:guide id="5" orient="horz" pos="3600" userDrawn="1">
          <p15:clr>
            <a:srgbClr val="A4A3A4"/>
          </p15:clr>
        </p15:guide>
        <p15:guide id="6" orient="horz" pos="382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32FF"/>
    <a:srgbClr val="52749A"/>
    <a:srgbClr val="4373B7"/>
    <a:srgbClr val="7CC2EC"/>
    <a:srgbClr val="E7AA34"/>
    <a:srgbClr val="A4081E"/>
    <a:srgbClr val="96CFF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38E496F-003D-4DE1-80A0-59A9C0C8B254}" v="37" dt="2023-08-29T12:12:21.42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526" autoAdjust="0"/>
    <p:restoredTop sz="93539" autoAdjust="0"/>
  </p:normalViewPr>
  <p:slideViewPr>
    <p:cSldViewPr snapToGrid="0" snapToObjects="1" showGuides="1">
      <p:cViewPr varScale="1">
        <p:scale>
          <a:sx n="53" d="100"/>
          <a:sy n="53" d="100"/>
        </p:scale>
        <p:origin x="904" y="36"/>
      </p:cViewPr>
      <p:guideLst>
        <p:guide orient="horz" pos="2160"/>
        <p:guide pos="2880"/>
        <p:guide orient="horz" pos="3600"/>
        <p:guide orient="horz" pos="3825"/>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tonio Chaves" userId="9f307884d93720a1" providerId="LiveId" clId="{83279490-4A3C-4703-A8DB-9A19BAAC6F6F}"/>
    <pc:docChg chg="undo redo custSel addSld delSld modSld sldOrd">
      <pc:chgData name="Antonio Chaves" userId="9f307884d93720a1" providerId="LiveId" clId="{83279490-4A3C-4703-A8DB-9A19BAAC6F6F}" dt="2023-08-18T16:35:39.456" v="1331"/>
      <pc:docMkLst>
        <pc:docMk/>
      </pc:docMkLst>
      <pc:sldChg chg="modSp mod modAnim">
        <pc:chgData name="Antonio Chaves" userId="9f307884d93720a1" providerId="LiveId" clId="{83279490-4A3C-4703-A8DB-9A19BAAC6F6F}" dt="2023-08-16T13:33:50.188" v="1326" actId="2711"/>
        <pc:sldMkLst>
          <pc:docMk/>
          <pc:sldMk cId="997065233" sldId="257"/>
        </pc:sldMkLst>
        <pc:spChg chg="mod">
          <ac:chgData name="Antonio Chaves" userId="9f307884d93720a1" providerId="LiveId" clId="{83279490-4A3C-4703-A8DB-9A19BAAC6F6F}" dt="2023-08-16T12:17:39.946" v="777" actId="1076"/>
          <ac:spMkLst>
            <pc:docMk/>
            <pc:sldMk cId="997065233" sldId="257"/>
            <ac:spMk id="2" creationId="{50D4DFE2-2758-5D40-8D06-6F426B39F088}"/>
          </ac:spMkLst>
        </pc:spChg>
        <pc:spChg chg="mod">
          <ac:chgData name="Antonio Chaves" userId="9f307884d93720a1" providerId="LiveId" clId="{83279490-4A3C-4703-A8DB-9A19BAAC6F6F}" dt="2023-08-16T13:33:50.188" v="1326" actId="2711"/>
          <ac:spMkLst>
            <pc:docMk/>
            <pc:sldMk cId="997065233" sldId="257"/>
            <ac:spMk id="3" creationId="{520F4C62-CBFF-E24D-9F59-E83275249E7E}"/>
          </ac:spMkLst>
        </pc:spChg>
      </pc:sldChg>
      <pc:sldChg chg="modSp mod">
        <pc:chgData name="Antonio Chaves" userId="9f307884d93720a1" providerId="LiveId" clId="{83279490-4A3C-4703-A8DB-9A19BAAC6F6F}" dt="2023-08-15T18:15:04.020" v="355" actId="208"/>
        <pc:sldMkLst>
          <pc:docMk/>
          <pc:sldMk cId="3264964384" sldId="259"/>
        </pc:sldMkLst>
        <pc:picChg chg="mod">
          <ac:chgData name="Antonio Chaves" userId="9f307884d93720a1" providerId="LiveId" clId="{83279490-4A3C-4703-A8DB-9A19BAAC6F6F}" dt="2023-08-15T18:15:04.020" v="355" actId="208"/>
          <ac:picMkLst>
            <pc:docMk/>
            <pc:sldMk cId="3264964384" sldId="259"/>
            <ac:picMk id="8" creationId="{25C95731-EFB7-1349-870D-C7C583E0DAC0}"/>
          </ac:picMkLst>
        </pc:picChg>
      </pc:sldChg>
      <pc:sldChg chg="modSp mod">
        <pc:chgData name="Antonio Chaves" userId="9f307884d93720a1" providerId="LiveId" clId="{83279490-4A3C-4703-A8DB-9A19BAAC6F6F}" dt="2023-08-15T18:15:10.879" v="356" actId="208"/>
        <pc:sldMkLst>
          <pc:docMk/>
          <pc:sldMk cId="1144727466" sldId="260"/>
        </pc:sldMkLst>
        <pc:picChg chg="mod">
          <ac:chgData name="Antonio Chaves" userId="9f307884d93720a1" providerId="LiveId" clId="{83279490-4A3C-4703-A8DB-9A19BAAC6F6F}" dt="2023-08-15T18:15:10.879" v="356" actId="208"/>
          <ac:picMkLst>
            <pc:docMk/>
            <pc:sldMk cId="1144727466" sldId="260"/>
            <ac:picMk id="6" creationId="{A9E19355-C2AA-6A48-8118-A28A58D909AD}"/>
          </ac:picMkLst>
        </pc:picChg>
      </pc:sldChg>
      <pc:sldChg chg="modSp mod">
        <pc:chgData name="Antonio Chaves" userId="9f307884d93720a1" providerId="LiveId" clId="{83279490-4A3C-4703-A8DB-9A19BAAC6F6F}" dt="2023-08-15T18:15:17.135" v="357" actId="208"/>
        <pc:sldMkLst>
          <pc:docMk/>
          <pc:sldMk cId="1066758805" sldId="261"/>
        </pc:sldMkLst>
        <pc:picChg chg="mod">
          <ac:chgData name="Antonio Chaves" userId="9f307884d93720a1" providerId="LiveId" clId="{83279490-4A3C-4703-A8DB-9A19BAAC6F6F}" dt="2023-08-15T18:15:17.135" v="357" actId="208"/>
          <ac:picMkLst>
            <pc:docMk/>
            <pc:sldMk cId="1066758805" sldId="261"/>
            <ac:picMk id="6" creationId="{0B4BE3A6-B395-B74E-B3A8-6BDFA5AF916D}"/>
          </ac:picMkLst>
        </pc:picChg>
      </pc:sldChg>
      <pc:sldChg chg="modSp mod">
        <pc:chgData name="Antonio Chaves" userId="9f307884d93720a1" providerId="LiveId" clId="{83279490-4A3C-4703-A8DB-9A19BAAC6F6F}" dt="2023-08-15T18:14:43.942" v="354" actId="208"/>
        <pc:sldMkLst>
          <pc:docMk/>
          <pc:sldMk cId="1375855133" sldId="263"/>
        </pc:sldMkLst>
        <pc:picChg chg="mod">
          <ac:chgData name="Antonio Chaves" userId="9f307884d93720a1" providerId="LiveId" clId="{83279490-4A3C-4703-A8DB-9A19BAAC6F6F}" dt="2023-08-15T18:14:43.942" v="354" actId="208"/>
          <ac:picMkLst>
            <pc:docMk/>
            <pc:sldMk cId="1375855133" sldId="263"/>
            <ac:picMk id="10" creationId="{0397E520-15AB-3245-A0BE-693189F78C12}"/>
          </ac:picMkLst>
        </pc:picChg>
      </pc:sldChg>
      <pc:sldChg chg="add del ord">
        <pc:chgData name="Antonio Chaves" userId="9f307884d93720a1" providerId="LiveId" clId="{83279490-4A3C-4703-A8DB-9A19BAAC6F6F}" dt="2023-08-16T13:09:09.075" v="1043" actId="47"/>
        <pc:sldMkLst>
          <pc:docMk/>
          <pc:sldMk cId="751360688" sldId="264"/>
        </pc:sldMkLst>
      </pc:sldChg>
      <pc:sldChg chg="del ord">
        <pc:chgData name="Antonio Chaves" userId="9f307884d93720a1" providerId="LiveId" clId="{83279490-4A3C-4703-A8DB-9A19BAAC6F6F}" dt="2023-08-16T13:09:08.546" v="1042" actId="47"/>
        <pc:sldMkLst>
          <pc:docMk/>
          <pc:sldMk cId="3564805942" sldId="265"/>
        </pc:sldMkLst>
      </pc:sldChg>
      <pc:sldChg chg="del">
        <pc:chgData name="Antonio Chaves" userId="9f307884d93720a1" providerId="LiveId" clId="{83279490-4A3C-4703-A8DB-9A19BAAC6F6F}" dt="2023-08-16T13:09:07.396" v="1041" actId="47"/>
        <pc:sldMkLst>
          <pc:docMk/>
          <pc:sldMk cId="3099103927" sldId="266"/>
        </pc:sldMkLst>
      </pc:sldChg>
      <pc:sldChg chg="del">
        <pc:chgData name="Antonio Chaves" userId="9f307884d93720a1" providerId="LiveId" clId="{83279490-4A3C-4703-A8DB-9A19BAAC6F6F}" dt="2023-08-16T13:09:06.078" v="1040" actId="47"/>
        <pc:sldMkLst>
          <pc:docMk/>
          <pc:sldMk cId="3954319946" sldId="267"/>
        </pc:sldMkLst>
      </pc:sldChg>
      <pc:sldChg chg="del">
        <pc:chgData name="Antonio Chaves" userId="9f307884d93720a1" providerId="LiveId" clId="{83279490-4A3C-4703-A8DB-9A19BAAC6F6F}" dt="2023-08-16T13:09:05.341" v="1039" actId="47"/>
        <pc:sldMkLst>
          <pc:docMk/>
          <pc:sldMk cId="2650070264" sldId="268"/>
        </pc:sldMkLst>
      </pc:sldChg>
      <pc:sldChg chg="del">
        <pc:chgData name="Antonio Chaves" userId="9f307884d93720a1" providerId="LiveId" clId="{83279490-4A3C-4703-A8DB-9A19BAAC6F6F}" dt="2023-08-16T13:09:03.956" v="1038" actId="47"/>
        <pc:sldMkLst>
          <pc:docMk/>
          <pc:sldMk cId="4096997913" sldId="269"/>
        </pc:sldMkLst>
      </pc:sldChg>
      <pc:sldChg chg="del">
        <pc:chgData name="Antonio Chaves" userId="9f307884d93720a1" providerId="LiveId" clId="{83279490-4A3C-4703-A8DB-9A19BAAC6F6F}" dt="2023-08-16T13:09:00.539" v="1037" actId="47"/>
        <pc:sldMkLst>
          <pc:docMk/>
          <pc:sldMk cId="4202583316" sldId="271"/>
        </pc:sldMkLst>
      </pc:sldChg>
      <pc:sldChg chg="modSp mod">
        <pc:chgData name="Antonio Chaves" userId="9f307884d93720a1" providerId="LiveId" clId="{83279490-4A3C-4703-A8DB-9A19BAAC6F6F}" dt="2023-08-16T13:34:43.461" v="1327" actId="207"/>
        <pc:sldMkLst>
          <pc:docMk/>
          <pc:sldMk cId="2524118490" sldId="272"/>
        </pc:sldMkLst>
        <pc:spChg chg="mod">
          <ac:chgData name="Antonio Chaves" userId="9f307884d93720a1" providerId="LiveId" clId="{83279490-4A3C-4703-A8DB-9A19BAAC6F6F}" dt="2023-08-16T13:34:43.461" v="1327" actId="207"/>
          <ac:spMkLst>
            <pc:docMk/>
            <pc:sldMk cId="2524118490" sldId="272"/>
            <ac:spMk id="5" creationId="{32C1E247-B0CD-1848-8E57-27FB46B16E51}"/>
          </ac:spMkLst>
        </pc:spChg>
      </pc:sldChg>
      <pc:sldChg chg="addSp delSp modSp add mod">
        <pc:chgData name="Antonio Chaves" userId="9f307884d93720a1" providerId="LiveId" clId="{83279490-4A3C-4703-A8DB-9A19BAAC6F6F}" dt="2023-08-16T02:46:10.283" v="692" actId="1076"/>
        <pc:sldMkLst>
          <pc:docMk/>
          <pc:sldMk cId="531477711" sldId="273"/>
        </pc:sldMkLst>
        <pc:spChg chg="mod">
          <ac:chgData name="Antonio Chaves" userId="9f307884d93720a1" providerId="LiveId" clId="{83279490-4A3C-4703-A8DB-9A19BAAC6F6F}" dt="2023-08-16T02:46:10.283" v="692" actId="1076"/>
          <ac:spMkLst>
            <pc:docMk/>
            <pc:sldMk cId="531477711" sldId="273"/>
            <ac:spMk id="2" creationId="{95349588-9214-2949-9A11-786216C2A49A}"/>
          </ac:spMkLst>
        </pc:spChg>
        <pc:spChg chg="add del mod">
          <ac:chgData name="Antonio Chaves" userId="9f307884d93720a1" providerId="LiveId" clId="{83279490-4A3C-4703-A8DB-9A19BAAC6F6F}" dt="2023-08-15T17:12:13.892" v="2" actId="478"/>
          <ac:spMkLst>
            <pc:docMk/>
            <pc:sldMk cId="531477711" sldId="273"/>
            <ac:spMk id="4" creationId="{9AF7B87E-7864-45A9-CAA8-989CC18217C4}"/>
          </ac:spMkLst>
        </pc:spChg>
        <pc:spChg chg="del">
          <ac:chgData name="Antonio Chaves" userId="9f307884d93720a1" providerId="LiveId" clId="{83279490-4A3C-4703-A8DB-9A19BAAC6F6F}" dt="2023-08-15T17:12:09.817" v="1" actId="478"/>
          <ac:spMkLst>
            <pc:docMk/>
            <pc:sldMk cId="531477711" sldId="273"/>
            <ac:spMk id="5" creationId="{32C1E247-B0CD-1848-8E57-27FB46B16E51}"/>
          </ac:spMkLst>
        </pc:spChg>
        <pc:picChg chg="add mod">
          <ac:chgData name="Antonio Chaves" userId="9f307884d93720a1" providerId="LiveId" clId="{83279490-4A3C-4703-A8DB-9A19BAAC6F6F}" dt="2023-08-15T17:14:40.582" v="97" actId="1076"/>
          <ac:picMkLst>
            <pc:docMk/>
            <pc:sldMk cId="531477711" sldId="273"/>
            <ac:picMk id="7" creationId="{2868F33E-382B-5226-E608-147604A6E2FE}"/>
          </ac:picMkLst>
        </pc:picChg>
      </pc:sldChg>
      <pc:sldChg chg="addSp modSp add mod ord">
        <pc:chgData name="Antonio Chaves" userId="9f307884d93720a1" providerId="LiveId" clId="{83279490-4A3C-4703-A8DB-9A19BAAC6F6F}" dt="2023-08-16T13:11:11.733" v="1083" actId="1076"/>
        <pc:sldMkLst>
          <pc:docMk/>
          <pc:sldMk cId="2562669359" sldId="274"/>
        </pc:sldMkLst>
        <pc:spChg chg="mod">
          <ac:chgData name="Antonio Chaves" userId="9f307884d93720a1" providerId="LiveId" clId="{83279490-4A3C-4703-A8DB-9A19BAAC6F6F}" dt="2023-08-16T13:11:01.499" v="1081" actId="20577"/>
          <ac:spMkLst>
            <pc:docMk/>
            <pc:sldMk cId="2562669359" sldId="274"/>
            <ac:spMk id="2" creationId="{95349588-9214-2949-9A11-786216C2A49A}"/>
          </ac:spMkLst>
        </pc:spChg>
        <pc:picChg chg="add mod">
          <ac:chgData name="Antonio Chaves" userId="9f307884d93720a1" providerId="LiveId" clId="{83279490-4A3C-4703-A8DB-9A19BAAC6F6F}" dt="2023-08-16T13:11:11.733" v="1083" actId="1076"/>
          <ac:picMkLst>
            <pc:docMk/>
            <pc:sldMk cId="2562669359" sldId="274"/>
            <ac:picMk id="4" creationId="{3A001569-2D41-8CD7-D8A4-F394C7B97AE1}"/>
          </ac:picMkLst>
        </pc:picChg>
      </pc:sldChg>
      <pc:sldChg chg="addSp modSp add mod">
        <pc:chgData name="Antonio Chaves" userId="9f307884d93720a1" providerId="LiveId" clId="{83279490-4A3C-4703-A8DB-9A19BAAC6F6F}" dt="2023-08-16T13:11:48.779" v="1120" actId="1076"/>
        <pc:sldMkLst>
          <pc:docMk/>
          <pc:sldMk cId="762872948" sldId="275"/>
        </pc:sldMkLst>
        <pc:spChg chg="mod">
          <ac:chgData name="Antonio Chaves" userId="9f307884d93720a1" providerId="LiveId" clId="{83279490-4A3C-4703-A8DB-9A19BAAC6F6F}" dt="2023-08-16T13:11:45.013" v="1119" actId="20577"/>
          <ac:spMkLst>
            <pc:docMk/>
            <pc:sldMk cId="762872948" sldId="275"/>
            <ac:spMk id="2" creationId="{95349588-9214-2949-9A11-786216C2A49A}"/>
          </ac:spMkLst>
        </pc:spChg>
        <pc:picChg chg="add mod">
          <ac:chgData name="Antonio Chaves" userId="9f307884d93720a1" providerId="LiveId" clId="{83279490-4A3C-4703-A8DB-9A19BAAC6F6F}" dt="2023-08-16T13:11:48.779" v="1120" actId="1076"/>
          <ac:picMkLst>
            <pc:docMk/>
            <pc:sldMk cId="762872948" sldId="275"/>
            <ac:picMk id="4" creationId="{8C3515A8-4919-CACC-DC18-BECD5958B54D}"/>
          </ac:picMkLst>
        </pc:picChg>
      </pc:sldChg>
      <pc:sldChg chg="addSp delSp modSp add mod">
        <pc:chgData name="Antonio Chaves" userId="9f307884d93720a1" providerId="LiveId" clId="{83279490-4A3C-4703-A8DB-9A19BAAC6F6F}" dt="2023-08-15T17:29:51.881" v="186" actId="1076"/>
        <pc:sldMkLst>
          <pc:docMk/>
          <pc:sldMk cId="3802069233" sldId="276"/>
        </pc:sldMkLst>
        <pc:spChg chg="mod">
          <ac:chgData name="Antonio Chaves" userId="9f307884d93720a1" providerId="LiveId" clId="{83279490-4A3C-4703-A8DB-9A19BAAC6F6F}" dt="2023-08-15T17:29:51.881" v="186" actId="1076"/>
          <ac:spMkLst>
            <pc:docMk/>
            <pc:sldMk cId="3802069233" sldId="276"/>
            <ac:spMk id="2" creationId="{95349588-9214-2949-9A11-786216C2A49A}"/>
          </ac:spMkLst>
        </pc:spChg>
        <pc:picChg chg="del">
          <ac:chgData name="Antonio Chaves" userId="9f307884d93720a1" providerId="LiveId" clId="{83279490-4A3C-4703-A8DB-9A19BAAC6F6F}" dt="2023-08-15T17:28:22.922" v="135" actId="478"/>
          <ac:picMkLst>
            <pc:docMk/>
            <pc:sldMk cId="3802069233" sldId="276"/>
            <ac:picMk id="4" creationId="{3A001569-2D41-8CD7-D8A4-F394C7B97AE1}"/>
          </ac:picMkLst>
        </pc:picChg>
        <pc:picChg chg="add mod">
          <ac:chgData name="Antonio Chaves" userId="9f307884d93720a1" providerId="LiveId" clId="{83279490-4A3C-4703-A8DB-9A19BAAC6F6F}" dt="2023-08-15T17:29:02.513" v="151" actId="1076"/>
          <ac:picMkLst>
            <pc:docMk/>
            <pc:sldMk cId="3802069233" sldId="276"/>
            <ac:picMk id="5" creationId="{BFDA437E-C0D5-3E59-35B5-C8908C3FDE69}"/>
          </ac:picMkLst>
        </pc:picChg>
      </pc:sldChg>
      <pc:sldChg chg="addSp delSp modSp add mod">
        <pc:chgData name="Antonio Chaves" userId="9f307884d93720a1" providerId="LiveId" clId="{83279490-4A3C-4703-A8DB-9A19BAAC6F6F}" dt="2023-08-15T17:31:31.535" v="259" actId="1076"/>
        <pc:sldMkLst>
          <pc:docMk/>
          <pc:sldMk cId="3952532425" sldId="277"/>
        </pc:sldMkLst>
        <pc:spChg chg="mod">
          <ac:chgData name="Antonio Chaves" userId="9f307884d93720a1" providerId="LiveId" clId="{83279490-4A3C-4703-A8DB-9A19BAAC6F6F}" dt="2023-08-15T17:30:58.643" v="255" actId="1076"/>
          <ac:spMkLst>
            <pc:docMk/>
            <pc:sldMk cId="3952532425" sldId="277"/>
            <ac:spMk id="2" creationId="{95349588-9214-2949-9A11-786216C2A49A}"/>
          </ac:spMkLst>
        </pc:spChg>
        <pc:picChg chg="del">
          <ac:chgData name="Antonio Chaves" userId="9f307884d93720a1" providerId="LiveId" clId="{83279490-4A3C-4703-A8DB-9A19BAAC6F6F}" dt="2023-08-15T17:30:03.998" v="187" actId="478"/>
          <ac:picMkLst>
            <pc:docMk/>
            <pc:sldMk cId="3952532425" sldId="277"/>
            <ac:picMk id="4" creationId="{3A001569-2D41-8CD7-D8A4-F394C7B97AE1}"/>
          </ac:picMkLst>
        </pc:picChg>
        <pc:picChg chg="add mod">
          <ac:chgData name="Antonio Chaves" userId="9f307884d93720a1" providerId="LiveId" clId="{83279490-4A3C-4703-A8DB-9A19BAAC6F6F}" dt="2023-08-15T17:31:31.535" v="259" actId="1076"/>
          <ac:picMkLst>
            <pc:docMk/>
            <pc:sldMk cId="3952532425" sldId="277"/>
            <ac:picMk id="5" creationId="{376F7980-CB73-017D-BBA8-0B725A6FC6A6}"/>
          </ac:picMkLst>
        </pc:picChg>
      </pc:sldChg>
      <pc:sldChg chg="addSp delSp modSp add mod modAnim">
        <pc:chgData name="Antonio Chaves" userId="9f307884d93720a1" providerId="LiveId" clId="{83279490-4A3C-4703-A8DB-9A19BAAC6F6F}" dt="2023-08-16T13:32:33.498" v="1325"/>
        <pc:sldMkLst>
          <pc:docMk/>
          <pc:sldMk cId="302536030" sldId="278"/>
        </pc:sldMkLst>
        <pc:spChg chg="mod">
          <ac:chgData name="Antonio Chaves" userId="9f307884d93720a1" providerId="LiveId" clId="{83279490-4A3C-4703-A8DB-9A19BAAC6F6F}" dt="2023-08-16T13:30:52.502" v="1313" actId="1076"/>
          <ac:spMkLst>
            <pc:docMk/>
            <pc:sldMk cId="302536030" sldId="278"/>
            <ac:spMk id="2" creationId="{95349588-9214-2949-9A11-786216C2A49A}"/>
          </ac:spMkLst>
        </pc:spChg>
        <pc:spChg chg="add mod">
          <ac:chgData name="Antonio Chaves" userId="9f307884d93720a1" providerId="LiveId" clId="{83279490-4A3C-4703-A8DB-9A19BAAC6F6F}" dt="2023-08-16T13:30:46.354" v="1312" actId="255"/>
          <ac:spMkLst>
            <pc:docMk/>
            <pc:sldMk cId="302536030" sldId="278"/>
            <ac:spMk id="3" creationId="{16DB7A3F-D9EF-EF2D-AEA3-704257F2C9A8}"/>
          </ac:spMkLst>
        </pc:spChg>
        <pc:picChg chg="del">
          <ac:chgData name="Antonio Chaves" userId="9f307884d93720a1" providerId="LiveId" clId="{83279490-4A3C-4703-A8DB-9A19BAAC6F6F}" dt="2023-08-15T17:35:10.241" v="261" actId="478"/>
          <ac:picMkLst>
            <pc:docMk/>
            <pc:sldMk cId="302536030" sldId="278"/>
            <ac:picMk id="5" creationId="{376F7980-CB73-017D-BBA8-0B725A6FC6A6}"/>
          </ac:picMkLst>
        </pc:picChg>
      </pc:sldChg>
      <pc:sldChg chg="addSp delSp modSp new mod">
        <pc:chgData name="Antonio Chaves" userId="9f307884d93720a1" providerId="LiveId" clId="{83279490-4A3C-4703-A8DB-9A19BAAC6F6F}" dt="2023-08-16T13:13:38.549" v="1174" actId="1076"/>
        <pc:sldMkLst>
          <pc:docMk/>
          <pc:sldMk cId="3870990408" sldId="279"/>
        </pc:sldMkLst>
        <pc:spChg chg="del">
          <ac:chgData name="Antonio Chaves" userId="9f307884d93720a1" providerId="LiveId" clId="{83279490-4A3C-4703-A8DB-9A19BAAC6F6F}" dt="2023-08-15T17:55:34.906" v="341" actId="478"/>
          <ac:spMkLst>
            <pc:docMk/>
            <pc:sldMk cId="3870990408" sldId="279"/>
            <ac:spMk id="2" creationId="{488BE7C1-E6C1-B2DC-D823-3A9B0B609C23}"/>
          </ac:spMkLst>
        </pc:spChg>
        <pc:spChg chg="add mod">
          <ac:chgData name="Antonio Chaves" userId="9f307884d93720a1" providerId="LiveId" clId="{83279490-4A3C-4703-A8DB-9A19BAAC6F6F}" dt="2023-08-16T13:13:32.116" v="1173" actId="1076"/>
          <ac:spMkLst>
            <pc:docMk/>
            <pc:sldMk cId="3870990408" sldId="279"/>
            <ac:spMk id="2" creationId="{8AB96123-F292-8D30-2A6A-E74DD0D0C636}"/>
          </ac:spMkLst>
        </pc:spChg>
        <pc:picChg chg="add mod">
          <ac:chgData name="Antonio Chaves" userId="9f307884d93720a1" providerId="LiveId" clId="{83279490-4A3C-4703-A8DB-9A19BAAC6F6F}" dt="2023-08-16T13:13:38.549" v="1174" actId="1076"/>
          <ac:picMkLst>
            <pc:docMk/>
            <pc:sldMk cId="3870990408" sldId="279"/>
            <ac:picMk id="4" creationId="{263EA765-9740-D801-8024-9527DD7B74FF}"/>
          </ac:picMkLst>
        </pc:picChg>
      </pc:sldChg>
      <pc:sldChg chg="addSp delSp modSp new mod">
        <pc:chgData name="Antonio Chaves" userId="9f307884d93720a1" providerId="LiveId" clId="{83279490-4A3C-4703-A8DB-9A19BAAC6F6F}" dt="2023-08-16T13:15:04.397" v="1222" actId="1076"/>
        <pc:sldMkLst>
          <pc:docMk/>
          <pc:sldMk cId="4047472506" sldId="280"/>
        </pc:sldMkLst>
        <pc:spChg chg="del">
          <ac:chgData name="Antonio Chaves" userId="9f307884d93720a1" providerId="LiveId" clId="{83279490-4A3C-4703-A8DB-9A19BAAC6F6F}" dt="2023-08-15T17:55:29.688" v="340" actId="478"/>
          <ac:spMkLst>
            <pc:docMk/>
            <pc:sldMk cId="4047472506" sldId="280"/>
            <ac:spMk id="2" creationId="{365EFE6E-F402-00FA-B28D-9CE241819AD0}"/>
          </ac:spMkLst>
        </pc:spChg>
        <pc:spChg chg="add mod">
          <ac:chgData name="Antonio Chaves" userId="9f307884d93720a1" providerId="LiveId" clId="{83279490-4A3C-4703-A8DB-9A19BAAC6F6F}" dt="2023-08-16T13:15:04.397" v="1222" actId="1076"/>
          <ac:spMkLst>
            <pc:docMk/>
            <pc:sldMk cId="4047472506" sldId="280"/>
            <ac:spMk id="2" creationId="{778802DB-FF6E-41CF-84BE-8F838B263476}"/>
          </ac:spMkLst>
        </pc:spChg>
        <pc:picChg chg="add del mod">
          <ac:chgData name="Antonio Chaves" userId="9f307884d93720a1" providerId="LiveId" clId="{83279490-4A3C-4703-A8DB-9A19BAAC6F6F}" dt="2023-08-15T17:51:13.673" v="333" actId="478"/>
          <ac:picMkLst>
            <pc:docMk/>
            <pc:sldMk cId="4047472506" sldId="280"/>
            <ac:picMk id="4" creationId="{C1136E57-4109-0334-F5BE-5AF43BD01CA6}"/>
          </ac:picMkLst>
        </pc:picChg>
        <pc:picChg chg="add mod">
          <ac:chgData name="Antonio Chaves" userId="9f307884d93720a1" providerId="LiveId" clId="{83279490-4A3C-4703-A8DB-9A19BAAC6F6F}" dt="2023-08-16T13:14:23.898" v="1177" actId="1076"/>
          <ac:picMkLst>
            <pc:docMk/>
            <pc:sldMk cId="4047472506" sldId="280"/>
            <ac:picMk id="6" creationId="{8441BBAD-FCFB-2B7E-43B9-7563E783CE6D}"/>
          </ac:picMkLst>
        </pc:picChg>
      </pc:sldChg>
      <pc:sldChg chg="addSp delSp modSp new mod">
        <pc:chgData name="Antonio Chaves" userId="9f307884d93720a1" providerId="LiveId" clId="{83279490-4A3C-4703-A8DB-9A19BAAC6F6F}" dt="2023-08-16T13:15:23.609" v="1228" actId="20577"/>
        <pc:sldMkLst>
          <pc:docMk/>
          <pc:sldMk cId="250590116" sldId="281"/>
        </pc:sldMkLst>
        <pc:spChg chg="add mod">
          <ac:chgData name="Antonio Chaves" userId="9f307884d93720a1" providerId="LiveId" clId="{83279490-4A3C-4703-A8DB-9A19BAAC6F6F}" dt="2023-08-16T13:15:23.609" v="1228" actId="20577"/>
          <ac:spMkLst>
            <pc:docMk/>
            <pc:sldMk cId="250590116" sldId="281"/>
            <ac:spMk id="2" creationId="{B43440B9-B0FC-073F-2D07-BAA879039444}"/>
          </ac:spMkLst>
        </pc:spChg>
        <pc:spChg chg="del">
          <ac:chgData name="Antonio Chaves" userId="9f307884d93720a1" providerId="LiveId" clId="{83279490-4A3C-4703-A8DB-9A19BAAC6F6F}" dt="2023-08-15T18:14:15.206" v="353" actId="478"/>
          <ac:spMkLst>
            <pc:docMk/>
            <pc:sldMk cId="250590116" sldId="281"/>
            <ac:spMk id="2" creationId="{E01B7B63-C266-B0D1-9522-CC2C9ABBB354}"/>
          </ac:spMkLst>
        </pc:spChg>
        <pc:picChg chg="add mod">
          <ac:chgData name="Antonio Chaves" userId="9f307884d93720a1" providerId="LiveId" clId="{83279490-4A3C-4703-A8DB-9A19BAAC6F6F}" dt="2023-08-16T13:15:15.018" v="1224" actId="1076"/>
          <ac:picMkLst>
            <pc:docMk/>
            <pc:sldMk cId="250590116" sldId="281"/>
            <ac:picMk id="4" creationId="{ABED4894-0C85-0ADC-A90A-0E148DEC0077}"/>
          </ac:picMkLst>
        </pc:picChg>
      </pc:sldChg>
      <pc:sldChg chg="addSp delSp modSp new mod">
        <pc:chgData name="Antonio Chaves" userId="9f307884d93720a1" providerId="LiveId" clId="{83279490-4A3C-4703-A8DB-9A19BAAC6F6F}" dt="2023-08-16T13:15:44.398" v="1233" actId="1076"/>
        <pc:sldMkLst>
          <pc:docMk/>
          <pc:sldMk cId="4018990198" sldId="282"/>
        </pc:sldMkLst>
        <pc:spChg chg="add mod">
          <ac:chgData name="Antonio Chaves" userId="9f307884d93720a1" providerId="LiveId" clId="{83279490-4A3C-4703-A8DB-9A19BAAC6F6F}" dt="2023-08-16T13:15:44.398" v="1233" actId="1076"/>
          <ac:spMkLst>
            <pc:docMk/>
            <pc:sldMk cId="4018990198" sldId="282"/>
            <ac:spMk id="2" creationId="{2D7C510B-7F44-BD12-89C0-3D0E4449089D}"/>
          </ac:spMkLst>
        </pc:spChg>
        <pc:spChg chg="del">
          <ac:chgData name="Antonio Chaves" userId="9f307884d93720a1" providerId="LiveId" clId="{83279490-4A3C-4703-A8DB-9A19BAAC6F6F}" dt="2023-08-15T18:14:09.152" v="352" actId="478"/>
          <ac:spMkLst>
            <pc:docMk/>
            <pc:sldMk cId="4018990198" sldId="282"/>
            <ac:spMk id="2" creationId="{43F1131F-2AEC-72F2-FE6D-BD0948A2594D}"/>
          </ac:spMkLst>
        </pc:spChg>
        <pc:picChg chg="add mod">
          <ac:chgData name="Antonio Chaves" userId="9f307884d93720a1" providerId="LiveId" clId="{83279490-4A3C-4703-A8DB-9A19BAAC6F6F}" dt="2023-08-16T13:15:34.207" v="1229" actId="1076"/>
          <ac:picMkLst>
            <pc:docMk/>
            <pc:sldMk cId="4018990198" sldId="282"/>
            <ac:picMk id="4" creationId="{D50196E4-ABAF-97DE-30AD-EB150E3E65AE}"/>
          </ac:picMkLst>
        </pc:picChg>
      </pc:sldChg>
      <pc:sldChg chg="addSp delSp modSp new mod">
        <pc:chgData name="Antonio Chaves" userId="9f307884d93720a1" providerId="LiveId" clId="{83279490-4A3C-4703-A8DB-9A19BAAC6F6F}" dt="2023-08-16T13:15:57.143" v="1238" actId="1076"/>
        <pc:sldMkLst>
          <pc:docMk/>
          <pc:sldMk cId="27336088" sldId="283"/>
        </pc:sldMkLst>
        <pc:spChg chg="add mod">
          <ac:chgData name="Antonio Chaves" userId="9f307884d93720a1" providerId="LiveId" clId="{83279490-4A3C-4703-A8DB-9A19BAAC6F6F}" dt="2023-08-16T13:15:57.143" v="1238" actId="1076"/>
          <ac:spMkLst>
            <pc:docMk/>
            <pc:sldMk cId="27336088" sldId="283"/>
            <ac:spMk id="2" creationId="{7062A489-1822-06B5-703D-B7CC5FCC9E5D}"/>
          </ac:spMkLst>
        </pc:spChg>
        <pc:spChg chg="del">
          <ac:chgData name="Antonio Chaves" userId="9f307884d93720a1" providerId="LiveId" clId="{83279490-4A3C-4703-A8DB-9A19BAAC6F6F}" dt="2023-08-15T18:14:04.695" v="351" actId="478"/>
          <ac:spMkLst>
            <pc:docMk/>
            <pc:sldMk cId="27336088" sldId="283"/>
            <ac:spMk id="2" creationId="{82486C71-D1D4-6185-8A25-7CFE2595BCCC}"/>
          </ac:spMkLst>
        </pc:spChg>
        <pc:picChg chg="add mod">
          <ac:chgData name="Antonio Chaves" userId="9f307884d93720a1" providerId="LiveId" clId="{83279490-4A3C-4703-A8DB-9A19BAAC6F6F}" dt="2023-08-16T13:15:50.318" v="1234" actId="1076"/>
          <ac:picMkLst>
            <pc:docMk/>
            <pc:sldMk cId="27336088" sldId="283"/>
            <ac:picMk id="4" creationId="{18F975FD-49CA-65BC-77D1-8192E13E55C8}"/>
          </ac:picMkLst>
        </pc:picChg>
      </pc:sldChg>
      <pc:sldChg chg="addSp delSp modSp new mod modAnim">
        <pc:chgData name="Antonio Chaves" userId="9f307884d93720a1" providerId="LiveId" clId="{83279490-4A3C-4703-A8DB-9A19BAAC6F6F}" dt="2023-08-15T18:39:00.058" v="453"/>
        <pc:sldMkLst>
          <pc:docMk/>
          <pc:sldMk cId="825637664" sldId="284"/>
        </pc:sldMkLst>
        <pc:spChg chg="del">
          <ac:chgData name="Antonio Chaves" userId="9f307884d93720a1" providerId="LiveId" clId="{83279490-4A3C-4703-A8DB-9A19BAAC6F6F}" dt="2023-08-15T18:13:58.976" v="350" actId="478"/>
          <ac:spMkLst>
            <pc:docMk/>
            <pc:sldMk cId="825637664" sldId="284"/>
            <ac:spMk id="2" creationId="{C4911833-BA98-2428-8F9F-39E145EFC6E7}"/>
          </ac:spMkLst>
        </pc:spChg>
        <pc:spChg chg="add mod">
          <ac:chgData name="Antonio Chaves" userId="9f307884d93720a1" providerId="LiveId" clId="{83279490-4A3C-4703-A8DB-9A19BAAC6F6F}" dt="2023-08-15T18:35:13.415" v="411" actId="14100"/>
          <ac:spMkLst>
            <pc:docMk/>
            <pc:sldMk cId="825637664" sldId="284"/>
            <ac:spMk id="4" creationId="{2E11C09C-13D7-E55D-7BDE-E59B798F7920}"/>
          </ac:spMkLst>
        </pc:spChg>
        <pc:spChg chg="add mod">
          <ac:chgData name="Antonio Chaves" userId="9f307884d93720a1" providerId="LiveId" clId="{83279490-4A3C-4703-A8DB-9A19BAAC6F6F}" dt="2023-08-15T18:35:03.528" v="409" actId="1076"/>
          <ac:spMkLst>
            <pc:docMk/>
            <pc:sldMk cId="825637664" sldId="284"/>
            <ac:spMk id="6" creationId="{CF7E3658-A2BB-E007-7763-1B13C6F05B00}"/>
          </ac:spMkLst>
        </pc:spChg>
        <pc:spChg chg="add del mod">
          <ac:chgData name="Antonio Chaves" userId="9f307884d93720a1" providerId="LiveId" clId="{83279490-4A3C-4703-A8DB-9A19BAAC6F6F}" dt="2023-08-15T18:17:17.957" v="373" actId="478"/>
          <ac:spMkLst>
            <pc:docMk/>
            <pc:sldMk cId="825637664" sldId="284"/>
            <ac:spMk id="8" creationId="{ED679C62-3BC7-F27F-0DF3-7C1F371C91D2}"/>
          </ac:spMkLst>
        </pc:spChg>
        <pc:picChg chg="add mod">
          <ac:chgData name="Antonio Chaves" userId="9f307884d93720a1" providerId="LiveId" clId="{83279490-4A3C-4703-A8DB-9A19BAAC6F6F}" dt="2023-08-15T18:36:34.164" v="434" actId="14100"/>
          <ac:picMkLst>
            <pc:docMk/>
            <pc:sldMk cId="825637664" sldId="284"/>
            <ac:picMk id="10" creationId="{42D49EA6-8F26-37A5-8A07-25F797C74EA2}"/>
          </ac:picMkLst>
        </pc:picChg>
        <pc:picChg chg="add mod">
          <ac:chgData name="Antonio Chaves" userId="9f307884d93720a1" providerId="LiveId" clId="{83279490-4A3C-4703-A8DB-9A19BAAC6F6F}" dt="2023-08-15T18:36:12.163" v="432" actId="1076"/>
          <ac:picMkLst>
            <pc:docMk/>
            <pc:sldMk cId="825637664" sldId="284"/>
            <ac:picMk id="12" creationId="{5F7318A5-4605-268B-FA07-1189CF16AF3F}"/>
          </ac:picMkLst>
        </pc:picChg>
        <pc:cxnChg chg="add mod">
          <ac:chgData name="Antonio Chaves" userId="9f307884d93720a1" providerId="LiveId" clId="{83279490-4A3C-4703-A8DB-9A19BAAC6F6F}" dt="2023-08-15T18:37:57.940" v="445" actId="208"/>
          <ac:cxnSpMkLst>
            <pc:docMk/>
            <pc:sldMk cId="825637664" sldId="284"/>
            <ac:cxnSpMk id="14" creationId="{29458A9D-2EA1-5DFF-5F1D-9720F347098F}"/>
          </ac:cxnSpMkLst>
        </pc:cxnChg>
        <pc:cxnChg chg="add mod">
          <ac:chgData name="Antonio Chaves" userId="9f307884d93720a1" providerId="LiveId" clId="{83279490-4A3C-4703-A8DB-9A19BAAC6F6F}" dt="2023-08-15T18:38:22.691" v="449" actId="1037"/>
          <ac:cxnSpMkLst>
            <pc:docMk/>
            <pc:sldMk cId="825637664" sldId="284"/>
            <ac:cxnSpMk id="17" creationId="{D8B47E76-C6E2-0E24-17A4-F48317DDB60C}"/>
          </ac:cxnSpMkLst>
        </pc:cxnChg>
      </pc:sldChg>
      <pc:sldChg chg="addSp delSp modSp new mod modAnim">
        <pc:chgData name="Antonio Chaves" userId="9f307884d93720a1" providerId="LiveId" clId="{83279490-4A3C-4703-A8DB-9A19BAAC6F6F}" dt="2023-08-15T19:14:21.511" v="572"/>
        <pc:sldMkLst>
          <pc:docMk/>
          <pc:sldMk cId="3986682110" sldId="285"/>
        </pc:sldMkLst>
        <pc:spChg chg="del">
          <ac:chgData name="Antonio Chaves" userId="9f307884d93720a1" providerId="LiveId" clId="{83279490-4A3C-4703-A8DB-9A19BAAC6F6F}" dt="2023-08-15T18:41:01.571" v="473" actId="478"/>
          <ac:spMkLst>
            <pc:docMk/>
            <pc:sldMk cId="3986682110" sldId="285"/>
            <ac:spMk id="2" creationId="{B4DECC0A-E7CC-409B-3F2D-AF7504353B74}"/>
          </ac:spMkLst>
        </pc:spChg>
        <pc:spChg chg="add mod">
          <ac:chgData name="Antonio Chaves" userId="9f307884d93720a1" providerId="LiveId" clId="{83279490-4A3C-4703-A8DB-9A19BAAC6F6F}" dt="2023-08-15T18:55:28.077" v="520" actId="1076"/>
          <ac:spMkLst>
            <pc:docMk/>
            <pc:sldMk cId="3986682110" sldId="285"/>
            <ac:spMk id="7" creationId="{622F616F-0537-E601-A202-269C9BD09EDD}"/>
          </ac:spMkLst>
        </pc:spChg>
        <pc:spChg chg="add mod">
          <ac:chgData name="Antonio Chaves" userId="9f307884d93720a1" providerId="LiveId" clId="{83279490-4A3C-4703-A8DB-9A19BAAC6F6F}" dt="2023-08-15T18:55:18.481" v="518" actId="1076"/>
          <ac:spMkLst>
            <pc:docMk/>
            <pc:sldMk cId="3986682110" sldId="285"/>
            <ac:spMk id="8" creationId="{484077E5-5E51-3DED-D71F-33EB81402BBB}"/>
          </ac:spMkLst>
        </pc:spChg>
        <pc:picChg chg="add mod">
          <ac:chgData name="Antonio Chaves" userId="9f307884d93720a1" providerId="LiveId" clId="{83279490-4A3C-4703-A8DB-9A19BAAC6F6F}" dt="2023-08-15T18:55:30.277" v="521" actId="1076"/>
          <ac:picMkLst>
            <pc:docMk/>
            <pc:sldMk cId="3986682110" sldId="285"/>
            <ac:picMk id="4" creationId="{CF61917B-0DBB-1FF9-F884-5905EA73F77C}"/>
          </ac:picMkLst>
        </pc:picChg>
        <pc:picChg chg="add mod">
          <ac:chgData name="Antonio Chaves" userId="9f307884d93720a1" providerId="LiveId" clId="{83279490-4A3C-4703-A8DB-9A19BAAC6F6F}" dt="2023-08-15T18:54:01.926" v="488" actId="1076"/>
          <ac:picMkLst>
            <pc:docMk/>
            <pc:sldMk cId="3986682110" sldId="285"/>
            <ac:picMk id="6" creationId="{0C94A518-093D-99A5-D985-62DBCEC32773}"/>
          </ac:picMkLst>
        </pc:picChg>
      </pc:sldChg>
      <pc:sldChg chg="addSp delSp modSp new add del mod ord modAnim">
        <pc:chgData name="Antonio Chaves" userId="9f307884d93720a1" providerId="LiveId" clId="{83279490-4A3C-4703-A8DB-9A19BAAC6F6F}" dt="2023-08-18T16:35:39.456" v="1331"/>
        <pc:sldMkLst>
          <pc:docMk/>
          <pc:sldMk cId="4271856519" sldId="286"/>
        </pc:sldMkLst>
        <pc:spChg chg="del">
          <ac:chgData name="Antonio Chaves" userId="9f307884d93720a1" providerId="LiveId" clId="{83279490-4A3C-4703-A8DB-9A19BAAC6F6F}" dt="2023-08-15T19:11:05.997" v="555" actId="478"/>
          <ac:spMkLst>
            <pc:docMk/>
            <pc:sldMk cId="4271856519" sldId="286"/>
            <ac:spMk id="2" creationId="{1F2E3BE2-30B3-8CDD-6653-E3DDBCCBD2ED}"/>
          </ac:spMkLst>
        </pc:spChg>
        <pc:spChg chg="add mod">
          <ac:chgData name="Antonio Chaves" userId="9f307884d93720a1" providerId="LiveId" clId="{83279490-4A3C-4703-A8DB-9A19BAAC6F6F}" dt="2023-08-15T19:31:25.881" v="683" actId="20577"/>
          <ac:spMkLst>
            <pc:docMk/>
            <pc:sldMk cId="4271856519" sldId="286"/>
            <ac:spMk id="7" creationId="{9BEB7C15-3580-DDE4-E2D8-E447D261EE6A}"/>
          </ac:spMkLst>
        </pc:spChg>
        <pc:picChg chg="add mod">
          <ac:chgData name="Antonio Chaves" userId="9f307884d93720a1" providerId="LiveId" clId="{83279490-4A3C-4703-A8DB-9A19BAAC6F6F}" dt="2023-08-15T19:11:41.482" v="562" actId="208"/>
          <ac:picMkLst>
            <pc:docMk/>
            <pc:sldMk cId="4271856519" sldId="286"/>
            <ac:picMk id="4" creationId="{94C914B4-F95F-4AD0-5C4B-7C37960B2DAF}"/>
          </ac:picMkLst>
        </pc:picChg>
        <pc:picChg chg="add mod">
          <ac:chgData name="Antonio Chaves" userId="9f307884d93720a1" providerId="LiveId" clId="{83279490-4A3C-4703-A8DB-9A19BAAC6F6F}" dt="2023-08-15T19:11:47.688" v="565" actId="208"/>
          <ac:picMkLst>
            <pc:docMk/>
            <pc:sldMk cId="4271856519" sldId="286"/>
            <ac:picMk id="6" creationId="{E5BCC4AA-3217-AB55-185F-EB8038BF6E7B}"/>
          </ac:picMkLst>
        </pc:picChg>
        <pc:picChg chg="add mod">
          <ac:chgData name="Antonio Chaves" userId="9f307884d93720a1" providerId="LiveId" clId="{83279490-4A3C-4703-A8DB-9A19BAAC6F6F}" dt="2023-08-15T19:34:49.144" v="686" actId="208"/>
          <ac:picMkLst>
            <pc:docMk/>
            <pc:sldMk cId="4271856519" sldId="286"/>
            <ac:picMk id="9" creationId="{FC13C266-71CE-E2DF-F0F7-1CF280221A2F}"/>
          </ac:picMkLst>
        </pc:picChg>
      </pc:sldChg>
      <pc:sldChg chg="addSp delSp modSp new mod ord modAnim">
        <pc:chgData name="Antonio Chaves" userId="9f307884d93720a1" providerId="LiveId" clId="{83279490-4A3C-4703-A8DB-9A19BAAC6F6F}" dt="2023-08-15T19:35:23.788" v="689"/>
        <pc:sldMkLst>
          <pc:docMk/>
          <pc:sldMk cId="1989642782" sldId="287"/>
        </pc:sldMkLst>
        <pc:spChg chg="del">
          <ac:chgData name="Antonio Chaves" userId="9f307884d93720a1" providerId="LiveId" clId="{83279490-4A3C-4703-A8DB-9A19BAAC6F6F}" dt="2023-08-15T19:11:10.799" v="556" actId="478"/>
          <ac:spMkLst>
            <pc:docMk/>
            <pc:sldMk cId="1989642782" sldId="287"/>
            <ac:spMk id="2" creationId="{19B38EE8-6BF4-749A-3402-F5F6377911D8}"/>
          </ac:spMkLst>
        </pc:spChg>
        <pc:spChg chg="add mod">
          <ac:chgData name="Antonio Chaves" userId="9f307884d93720a1" providerId="LiveId" clId="{83279490-4A3C-4703-A8DB-9A19BAAC6F6F}" dt="2023-08-15T19:31:10.444" v="677" actId="20577"/>
          <ac:spMkLst>
            <pc:docMk/>
            <pc:sldMk cId="1989642782" sldId="287"/>
            <ac:spMk id="7" creationId="{D2154095-7F74-1EEF-4FEC-EC9414C5EEA2}"/>
          </ac:spMkLst>
        </pc:spChg>
        <pc:picChg chg="add mod">
          <ac:chgData name="Antonio Chaves" userId="9f307884d93720a1" providerId="LiveId" clId="{83279490-4A3C-4703-A8DB-9A19BAAC6F6F}" dt="2023-08-15T19:06:01.036" v="539" actId="208"/>
          <ac:picMkLst>
            <pc:docMk/>
            <pc:sldMk cId="1989642782" sldId="287"/>
            <ac:picMk id="4" creationId="{26018052-4D65-5B9E-C929-DA1CB0CE00C8}"/>
          </ac:picMkLst>
        </pc:picChg>
        <pc:picChg chg="add mod">
          <ac:chgData name="Antonio Chaves" userId="9f307884d93720a1" providerId="LiveId" clId="{83279490-4A3C-4703-A8DB-9A19BAAC6F6F}" dt="2023-08-15T19:06:34.630" v="551" actId="1035"/>
          <ac:picMkLst>
            <pc:docMk/>
            <pc:sldMk cId="1989642782" sldId="287"/>
            <ac:picMk id="6" creationId="{470D7BAE-F233-FE3C-B041-81DE4E58B15C}"/>
          </ac:picMkLst>
        </pc:picChg>
      </pc:sldChg>
      <pc:sldChg chg="modSp add mod">
        <pc:chgData name="Antonio Chaves" userId="9f307884d93720a1" providerId="LiveId" clId="{83279490-4A3C-4703-A8DB-9A19BAAC6F6F}" dt="2023-08-17T15:02:01.750" v="1329" actId="20577"/>
        <pc:sldMkLst>
          <pc:docMk/>
          <pc:sldMk cId="1774601389" sldId="288"/>
        </pc:sldMkLst>
        <pc:spChg chg="mod">
          <ac:chgData name="Antonio Chaves" userId="9f307884d93720a1" providerId="LiveId" clId="{83279490-4A3C-4703-A8DB-9A19BAAC6F6F}" dt="2023-08-17T15:02:01.750" v="1329" actId="20577"/>
          <ac:spMkLst>
            <pc:docMk/>
            <pc:sldMk cId="1774601389" sldId="288"/>
            <ac:spMk id="2" creationId="{50D4DFE2-2758-5D40-8D06-6F426B39F088}"/>
          </ac:spMkLst>
        </pc:spChg>
        <pc:spChg chg="mod">
          <ac:chgData name="Antonio Chaves" userId="9f307884d93720a1" providerId="LiveId" clId="{83279490-4A3C-4703-A8DB-9A19BAAC6F6F}" dt="2023-08-16T13:04:06.918" v="1032" actId="20577"/>
          <ac:spMkLst>
            <pc:docMk/>
            <pc:sldMk cId="1774601389" sldId="288"/>
            <ac:spMk id="3" creationId="{520F4C62-CBFF-E24D-9F59-E83275249E7E}"/>
          </ac:spMkLst>
        </pc:spChg>
      </pc:sldChg>
    </pc:docChg>
  </pc:docChgLst>
  <pc:docChgLst>
    <pc:chgData name="Antonio Chaves" userId="9f307884d93720a1" providerId="LiveId" clId="{D74A8470-A6AC-4C8A-94AC-EAD659AC93C5}"/>
    <pc:docChg chg="custSel modSld">
      <pc:chgData name="Antonio Chaves" userId="9f307884d93720a1" providerId="LiveId" clId="{D74A8470-A6AC-4C8A-94AC-EAD659AC93C5}" dt="2023-06-10T15:03:19.007" v="29"/>
      <pc:docMkLst>
        <pc:docMk/>
      </pc:docMkLst>
      <pc:sldChg chg="modSp mod">
        <pc:chgData name="Antonio Chaves" userId="9f307884d93720a1" providerId="LiveId" clId="{D74A8470-A6AC-4C8A-94AC-EAD659AC93C5}" dt="2023-06-10T15:01:57.073" v="11" actId="255"/>
        <pc:sldMkLst>
          <pc:docMk/>
          <pc:sldMk cId="751360688" sldId="264"/>
        </pc:sldMkLst>
        <pc:spChg chg="mod">
          <ac:chgData name="Antonio Chaves" userId="9f307884d93720a1" providerId="LiveId" clId="{D74A8470-A6AC-4C8A-94AC-EAD659AC93C5}" dt="2023-06-10T15:01:57.073" v="11" actId="255"/>
          <ac:spMkLst>
            <pc:docMk/>
            <pc:sldMk cId="751360688" sldId="264"/>
            <ac:spMk id="2" creationId="{95349588-9214-2949-9A11-786216C2A49A}"/>
          </ac:spMkLst>
        </pc:spChg>
      </pc:sldChg>
      <pc:sldChg chg="addSp delSp modSp mod">
        <pc:chgData name="Antonio Chaves" userId="9f307884d93720a1" providerId="LiveId" clId="{D74A8470-A6AC-4C8A-94AC-EAD659AC93C5}" dt="2023-06-10T15:02:20.133" v="14"/>
        <pc:sldMkLst>
          <pc:docMk/>
          <pc:sldMk cId="3564805942" sldId="265"/>
        </pc:sldMkLst>
        <pc:spChg chg="del">
          <ac:chgData name="Antonio Chaves" userId="9f307884d93720a1" providerId="LiveId" clId="{D74A8470-A6AC-4C8A-94AC-EAD659AC93C5}" dt="2023-06-10T15:02:16.878" v="12" actId="478"/>
          <ac:spMkLst>
            <pc:docMk/>
            <pc:sldMk cId="3564805942" sldId="265"/>
            <ac:spMk id="2" creationId="{95349588-9214-2949-9A11-786216C2A49A}"/>
          </ac:spMkLst>
        </pc:spChg>
        <pc:spChg chg="add del mod">
          <ac:chgData name="Antonio Chaves" userId="9f307884d93720a1" providerId="LiveId" clId="{D74A8470-A6AC-4C8A-94AC-EAD659AC93C5}" dt="2023-06-10T15:02:19.240" v="13" actId="478"/>
          <ac:spMkLst>
            <pc:docMk/>
            <pc:sldMk cId="3564805942" sldId="265"/>
            <ac:spMk id="4" creationId="{5EFBF5C1-4BEF-91E3-4690-4704930FADD6}"/>
          </ac:spMkLst>
        </pc:spChg>
        <pc:spChg chg="add mod">
          <ac:chgData name="Antonio Chaves" userId="9f307884d93720a1" providerId="LiveId" clId="{D74A8470-A6AC-4C8A-94AC-EAD659AC93C5}" dt="2023-06-10T15:02:20.133" v="14"/>
          <ac:spMkLst>
            <pc:docMk/>
            <pc:sldMk cId="3564805942" sldId="265"/>
            <ac:spMk id="5" creationId="{53718206-CA25-2DC4-09FB-1C2F6EFEB454}"/>
          </ac:spMkLst>
        </pc:spChg>
      </pc:sldChg>
      <pc:sldChg chg="addSp delSp modSp mod">
        <pc:chgData name="Antonio Chaves" userId="9f307884d93720a1" providerId="LiveId" clId="{D74A8470-A6AC-4C8A-94AC-EAD659AC93C5}" dt="2023-06-10T15:02:32.656" v="17"/>
        <pc:sldMkLst>
          <pc:docMk/>
          <pc:sldMk cId="3099103927" sldId="266"/>
        </pc:sldMkLst>
        <pc:spChg chg="del">
          <ac:chgData name="Antonio Chaves" userId="9f307884d93720a1" providerId="LiveId" clId="{D74A8470-A6AC-4C8A-94AC-EAD659AC93C5}" dt="2023-06-10T15:02:26.269" v="15" actId="478"/>
          <ac:spMkLst>
            <pc:docMk/>
            <pc:sldMk cId="3099103927" sldId="266"/>
            <ac:spMk id="2" creationId="{95349588-9214-2949-9A11-786216C2A49A}"/>
          </ac:spMkLst>
        </pc:spChg>
        <pc:spChg chg="add del mod">
          <ac:chgData name="Antonio Chaves" userId="9f307884d93720a1" providerId="LiveId" clId="{D74A8470-A6AC-4C8A-94AC-EAD659AC93C5}" dt="2023-06-10T15:02:31.123" v="16" actId="478"/>
          <ac:spMkLst>
            <pc:docMk/>
            <pc:sldMk cId="3099103927" sldId="266"/>
            <ac:spMk id="4" creationId="{0E184088-2D48-0639-1228-6162D9F7BD1C}"/>
          </ac:spMkLst>
        </pc:spChg>
        <pc:spChg chg="add mod">
          <ac:chgData name="Antonio Chaves" userId="9f307884d93720a1" providerId="LiveId" clId="{D74A8470-A6AC-4C8A-94AC-EAD659AC93C5}" dt="2023-06-10T15:02:32.656" v="17"/>
          <ac:spMkLst>
            <pc:docMk/>
            <pc:sldMk cId="3099103927" sldId="266"/>
            <ac:spMk id="5" creationId="{060C8150-F35C-A30D-609F-FA40B22E7757}"/>
          </ac:spMkLst>
        </pc:spChg>
      </pc:sldChg>
      <pc:sldChg chg="addSp delSp modSp mod">
        <pc:chgData name="Antonio Chaves" userId="9f307884d93720a1" providerId="LiveId" clId="{D74A8470-A6AC-4C8A-94AC-EAD659AC93C5}" dt="2023-06-10T15:02:44.703" v="20"/>
        <pc:sldMkLst>
          <pc:docMk/>
          <pc:sldMk cId="3954319946" sldId="267"/>
        </pc:sldMkLst>
        <pc:spChg chg="del">
          <ac:chgData name="Antonio Chaves" userId="9f307884d93720a1" providerId="LiveId" clId="{D74A8470-A6AC-4C8A-94AC-EAD659AC93C5}" dt="2023-06-10T15:02:40.460" v="18" actId="478"/>
          <ac:spMkLst>
            <pc:docMk/>
            <pc:sldMk cId="3954319946" sldId="267"/>
            <ac:spMk id="2" creationId="{95349588-9214-2949-9A11-786216C2A49A}"/>
          </ac:spMkLst>
        </pc:spChg>
        <pc:spChg chg="add del mod">
          <ac:chgData name="Antonio Chaves" userId="9f307884d93720a1" providerId="LiveId" clId="{D74A8470-A6AC-4C8A-94AC-EAD659AC93C5}" dt="2023-06-10T15:02:43.326" v="19" actId="478"/>
          <ac:spMkLst>
            <pc:docMk/>
            <pc:sldMk cId="3954319946" sldId="267"/>
            <ac:spMk id="4" creationId="{ACA86C5E-2694-C92D-78AD-584E965C4733}"/>
          </ac:spMkLst>
        </pc:spChg>
        <pc:spChg chg="add mod">
          <ac:chgData name="Antonio Chaves" userId="9f307884d93720a1" providerId="LiveId" clId="{D74A8470-A6AC-4C8A-94AC-EAD659AC93C5}" dt="2023-06-10T15:02:44.703" v="20"/>
          <ac:spMkLst>
            <pc:docMk/>
            <pc:sldMk cId="3954319946" sldId="267"/>
            <ac:spMk id="5" creationId="{243FB09A-5FF9-9BD5-0CFE-419CD6C8FF7F}"/>
          </ac:spMkLst>
        </pc:spChg>
      </pc:sldChg>
      <pc:sldChg chg="addSp delSp modSp mod">
        <pc:chgData name="Antonio Chaves" userId="9f307884d93720a1" providerId="LiveId" clId="{D74A8470-A6AC-4C8A-94AC-EAD659AC93C5}" dt="2023-06-10T15:02:55.282" v="23"/>
        <pc:sldMkLst>
          <pc:docMk/>
          <pc:sldMk cId="2650070264" sldId="268"/>
        </pc:sldMkLst>
        <pc:spChg chg="del">
          <ac:chgData name="Antonio Chaves" userId="9f307884d93720a1" providerId="LiveId" clId="{D74A8470-A6AC-4C8A-94AC-EAD659AC93C5}" dt="2023-06-10T15:02:51.221" v="21" actId="478"/>
          <ac:spMkLst>
            <pc:docMk/>
            <pc:sldMk cId="2650070264" sldId="268"/>
            <ac:spMk id="2" creationId="{95349588-9214-2949-9A11-786216C2A49A}"/>
          </ac:spMkLst>
        </pc:spChg>
        <pc:spChg chg="add del mod">
          <ac:chgData name="Antonio Chaves" userId="9f307884d93720a1" providerId="LiveId" clId="{D74A8470-A6AC-4C8A-94AC-EAD659AC93C5}" dt="2023-06-10T15:02:53.965" v="22" actId="478"/>
          <ac:spMkLst>
            <pc:docMk/>
            <pc:sldMk cId="2650070264" sldId="268"/>
            <ac:spMk id="4" creationId="{903A04CE-B789-1B92-4F5A-FD92B34C24A6}"/>
          </ac:spMkLst>
        </pc:spChg>
        <pc:spChg chg="add mod">
          <ac:chgData name="Antonio Chaves" userId="9f307884d93720a1" providerId="LiveId" clId="{D74A8470-A6AC-4C8A-94AC-EAD659AC93C5}" dt="2023-06-10T15:02:55.282" v="23"/>
          <ac:spMkLst>
            <pc:docMk/>
            <pc:sldMk cId="2650070264" sldId="268"/>
            <ac:spMk id="5" creationId="{63828D8F-D28B-C694-2014-EF9461F4F6E1}"/>
          </ac:spMkLst>
        </pc:spChg>
      </pc:sldChg>
      <pc:sldChg chg="addSp delSp modSp mod">
        <pc:chgData name="Antonio Chaves" userId="9f307884d93720a1" providerId="LiveId" clId="{D74A8470-A6AC-4C8A-94AC-EAD659AC93C5}" dt="2023-06-10T15:03:06.996" v="26"/>
        <pc:sldMkLst>
          <pc:docMk/>
          <pc:sldMk cId="4096997913" sldId="269"/>
        </pc:sldMkLst>
        <pc:spChg chg="del">
          <ac:chgData name="Antonio Chaves" userId="9f307884d93720a1" providerId="LiveId" clId="{D74A8470-A6AC-4C8A-94AC-EAD659AC93C5}" dt="2023-06-10T15:03:02.383" v="24" actId="478"/>
          <ac:spMkLst>
            <pc:docMk/>
            <pc:sldMk cId="4096997913" sldId="269"/>
            <ac:spMk id="2" creationId="{95349588-9214-2949-9A11-786216C2A49A}"/>
          </ac:spMkLst>
        </pc:spChg>
        <pc:spChg chg="add del mod">
          <ac:chgData name="Antonio Chaves" userId="9f307884d93720a1" providerId="LiveId" clId="{D74A8470-A6AC-4C8A-94AC-EAD659AC93C5}" dt="2023-06-10T15:03:05.667" v="25" actId="478"/>
          <ac:spMkLst>
            <pc:docMk/>
            <pc:sldMk cId="4096997913" sldId="269"/>
            <ac:spMk id="4" creationId="{D8EC53EA-2656-8EBC-400A-20DDD53AA55E}"/>
          </ac:spMkLst>
        </pc:spChg>
        <pc:spChg chg="add mod">
          <ac:chgData name="Antonio Chaves" userId="9f307884d93720a1" providerId="LiveId" clId="{D74A8470-A6AC-4C8A-94AC-EAD659AC93C5}" dt="2023-06-10T15:03:06.996" v="26"/>
          <ac:spMkLst>
            <pc:docMk/>
            <pc:sldMk cId="4096997913" sldId="269"/>
            <ac:spMk id="5" creationId="{23EDD445-5F03-2B91-BAD4-57E50D92CB98}"/>
          </ac:spMkLst>
        </pc:spChg>
      </pc:sldChg>
      <pc:sldChg chg="addSp delSp modSp mod">
        <pc:chgData name="Antonio Chaves" userId="9f307884d93720a1" providerId="LiveId" clId="{D74A8470-A6AC-4C8A-94AC-EAD659AC93C5}" dt="2023-06-10T15:03:19.007" v="29"/>
        <pc:sldMkLst>
          <pc:docMk/>
          <pc:sldMk cId="4202583316" sldId="271"/>
        </pc:sldMkLst>
        <pc:spChg chg="del">
          <ac:chgData name="Antonio Chaves" userId="9f307884d93720a1" providerId="LiveId" clId="{D74A8470-A6AC-4C8A-94AC-EAD659AC93C5}" dt="2023-06-10T15:03:15.315" v="27" actId="478"/>
          <ac:spMkLst>
            <pc:docMk/>
            <pc:sldMk cId="4202583316" sldId="271"/>
            <ac:spMk id="2" creationId="{95349588-9214-2949-9A11-786216C2A49A}"/>
          </ac:spMkLst>
        </pc:spChg>
        <pc:spChg chg="add del mod">
          <ac:chgData name="Antonio Chaves" userId="9f307884d93720a1" providerId="LiveId" clId="{D74A8470-A6AC-4C8A-94AC-EAD659AC93C5}" dt="2023-06-10T15:03:17.771" v="28" actId="478"/>
          <ac:spMkLst>
            <pc:docMk/>
            <pc:sldMk cId="4202583316" sldId="271"/>
            <ac:spMk id="4" creationId="{12BB195D-A631-6189-DDDD-F28D1BACCB43}"/>
          </ac:spMkLst>
        </pc:spChg>
        <pc:spChg chg="add mod">
          <ac:chgData name="Antonio Chaves" userId="9f307884d93720a1" providerId="LiveId" clId="{D74A8470-A6AC-4C8A-94AC-EAD659AC93C5}" dt="2023-06-10T15:03:19.007" v="29"/>
          <ac:spMkLst>
            <pc:docMk/>
            <pc:sldMk cId="4202583316" sldId="271"/>
            <ac:spMk id="6" creationId="{F83B95C5-EB9B-5687-EE9D-D48CA1562798}"/>
          </ac:spMkLst>
        </pc:spChg>
      </pc:sldChg>
    </pc:docChg>
  </pc:docChgLst>
  <pc:docChgLst>
    <pc:chgData name="Antonio Chaves" userId="9f307884d93720a1" providerId="LiveId" clId="{838E496F-003D-4DE1-80A0-59A9C0C8B254}"/>
    <pc:docChg chg="undo custSel modSld">
      <pc:chgData name="Antonio Chaves" userId="9f307884d93720a1" providerId="LiveId" clId="{838E496F-003D-4DE1-80A0-59A9C0C8B254}" dt="2023-08-29T12:12:14.641" v="308" actId="20577"/>
      <pc:docMkLst>
        <pc:docMk/>
      </pc:docMkLst>
      <pc:sldChg chg="modSp mod">
        <pc:chgData name="Antonio Chaves" userId="9f307884d93720a1" providerId="LiveId" clId="{838E496F-003D-4DE1-80A0-59A9C0C8B254}" dt="2023-08-29T11:54:49.434" v="11" actId="20577"/>
        <pc:sldMkLst>
          <pc:docMk/>
          <pc:sldMk cId="2562669359" sldId="274"/>
        </pc:sldMkLst>
        <pc:spChg chg="mod">
          <ac:chgData name="Antonio Chaves" userId="9f307884d93720a1" providerId="LiveId" clId="{838E496F-003D-4DE1-80A0-59A9C0C8B254}" dt="2023-08-29T11:54:49.434" v="11" actId="20577"/>
          <ac:spMkLst>
            <pc:docMk/>
            <pc:sldMk cId="2562669359" sldId="274"/>
            <ac:spMk id="2" creationId="{95349588-9214-2949-9A11-786216C2A49A}"/>
          </ac:spMkLst>
        </pc:spChg>
      </pc:sldChg>
      <pc:sldChg chg="modSp mod">
        <pc:chgData name="Antonio Chaves" userId="9f307884d93720a1" providerId="LiveId" clId="{838E496F-003D-4DE1-80A0-59A9C0C8B254}" dt="2023-08-29T11:55:00.516" v="20" actId="20577"/>
        <pc:sldMkLst>
          <pc:docMk/>
          <pc:sldMk cId="762872948" sldId="275"/>
        </pc:sldMkLst>
        <pc:spChg chg="mod">
          <ac:chgData name="Antonio Chaves" userId="9f307884d93720a1" providerId="LiveId" clId="{838E496F-003D-4DE1-80A0-59A9C0C8B254}" dt="2023-08-29T11:55:00.516" v="20" actId="20577"/>
          <ac:spMkLst>
            <pc:docMk/>
            <pc:sldMk cId="762872948" sldId="275"/>
            <ac:spMk id="2" creationId="{95349588-9214-2949-9A11-786216C2A49A}"/>
          </ac:spMkLst>
        </pc:spChg>
      </pc:sldChg>
      <pc:sldChg chg="addSp modSp mod modAnim">
        <pc:chgData name="Antonio Chaves" userId="9f307884d93720a1" providerId="LiveId" clId="{838E496F-003D-4DE1-80A0-59A9C0C8B254}" dt="2023-08-29T12:07:55.446" v="208"/>
        <pc:sldMkLst>
          <pc:docMk/>
          <pc:sldMk cId="3802069233" sldId="276"/>
        </pc:sldMkLst>
        <pc:spChg chg="mod">
          <ac:chgData name="Antonio Chaves" userId="9f307884d93720a1" providerId="LiveId" clId="{838E496F-003D-4DE1-80A0-59A9C0C8B254}" dt="2023-08-29T12:04:37.951" v="200" actId="1076"/>
          <ac:spMkLst>
            <pc:docMk/>
            <pc:sldMk cId="3802069233" sldId="276"/>
            <ac:spMk id="2" creationId="{95349588-9214-2949-9A11-786216C2A49A}"/>
          </ac:spMkLst>
        </pc:spChg>
        <pc:spChg chg="add mod">
          <ac:chgData name="Antonio Chaves" userId="9f307884d93720a1" providerId="LiveId" clId="{838E496F-003D-4DE1-80A0-59A9C0C8B254}" dt="2023-08-29T12:06:01.049" v="206" actId="208"/>
          <ac:spMkLst>
            <pc:docMk/>
            <pc:sldMk cId="3802069233" sldId="276"/>
            <ac:spMk id="3" creationId="{9550BD9B-090E-3B8B-CE0A-0F602F906F49}"/>
          </ac:spMkLst>
        </pc:spChg>
        <pc:spChg chg="add mod">
          <ac:chgData name="Antonio Chaves" userId="9f307884d93720a1" providerId="LiveId" clId="{838E496F-003D-4DE1-80A0-59A9C0C8B254}" dt="2023-08-29T12:06:15.766" v="207" actId="1076"/>
          <ac:spMkLst>
            <pc:docMk/>
            <pc:sldMk cId="3802069233" sldId="276"/>
            <ac:spMk id="4" creationId="{17FDE7DB-E3D5-FE5F-D519-3A8BD16ED1A9}"/>
          </ac:spMkLst>
        </pc:spChg>
        <pc:picChg chg="mod">
          <ac:chgData name="Antonio Chaves" userId="9f307884d93720a1" providerId="LiveId" clId="{838E496F-003D-4DE1-80A0-59A9C0C8B254}" dt="2023-08-29T12:05:09.458" v="205" actId="1076"/>
          <ac:picMkLst>
            <pc:docMk/>
            <pc:sldMk cId="3802069233" sldId="276"/>
            <ac:picMk id="5" creationId="{BFDA437E-C0D5-3E59-35B5-C8908C3FDE69}"/>
          </ac:picMkLst>
        </pc:picChg>
      </pc:sldChg>
      <pc:sldChg chg="modSp mod">
        <pc:chgData name="Antonio Chaves" userId="9f307884d93720a1" providerId="LiveId" clId="{838E496F-003D-4DE1-80A0-59A9C0C8B254}" dt="2023-08-29T11:56:15.423" v="46" actId="1076"/>
        <pc:sldMkLst>
          <pc:docMk/>
          <pc:sldMk cId="3870990408" sldId="279"/>
        </pc:sldMkLst>
        <pc:spChg chg="mod">
          <ac:chgData name="Antonio Chaves" userId="9f307884d93720a1" providerId="LiveId" clId="{838E496F-003D-4DE1-80A0-59A9C0C8B254}" dt="2023-08-29T11:56:15.423" v="46" actId="1076"/>
          <ac:spMkLst>
            <pc:docMk/>
            <pc:sldMk cId="3870990408" sldId="279"/>
            <ac:spMk id="2" creationId="{8AB96123-F292-8D30-2A6A-E74DD0D0C636}"/>
          </ac:spMkLst>
        </pc:spChg>
      </pc:sldChg>
      <pc:sldChg chg="addSp delSp modSp mod delAnim modAnim">
        <pc:chgData name="Antonio Chaves" userId="9f307884d93720a1" providerId="LiveId" clId="{838E496F-003D-4DE1-80A0-59A9C0C8B254}" dt="2023-08-29T12:10:05.987" v="269"/>
        <pc:sldMkLst>
          <pc:docMk/>
          <pc:sldMk cId="4047472506" sldId="280"/>
        </pc:sldMkLst>
        <pc:spChg chg="mod">
          <ac:chgData name="Antonio Chaves" userId="9f307884d93720a1" providerId="LiveId" clId="{838E496F-003D-4DE1-80A0-59A9C0C8B254}" dt="2023-08-29T12:09:15.063" v="237" actId="14100"/>
          <ac:spMkLst>
            <pc:docMk/>
            <pc:sldMk cId="4047472506" sldId="280"/>
            <ac:spMk id="2" creationId="{778802DB-FF6E-41CF-84BE-8F838B263476}"/>
          </ac:spMkLst>
        </pc:spChg>
        <pc:spChg chg="add del mod">
          <ac:chgData name="Antonio Chaves" userId="9f307884d93720a1" providerId="LiveId" clId="{838E496F-003D-4DE1-80A0-59A9C0C8B254}" dt="2023-08-29T12:09:05.315" v="234" actId="478"/>
          <ac:spMkLst>
            <pc:docMk/>
            <pc:sldMk cId="4047472506" sldId="280"/>
            <ac:spMk id="3" creationId="{91AF4745-1F45-394C-CF7F-592488539608}"/>
          </ac:spMkLst>
        </pc:spChg>
        <pc:spChg chg="add mod">
          <ac:chgData name="Antonio Chaves" userId="9f307884d93720a1" providerId="LiveId" clId="{838E496F-003D-4DE1-80A0-59A9C0C8B254}" dt="2023-08-29T12:09:55.526" v="267" actId="1076"/>
          <ac:spMkLst>
            <pc:docMk/>
            <pc:sldMk cId="4047472506" sldId="280"/>
            <ac:spMk id="4" creationId="{136E9EFB-E554-F40F-E7A0-940C3C62C74A}"/>
          </ac:spMkLst>
        </pc:spChg>
        <pc:picChg chg="mod">
          <ac:chgData name="Antonio Chaves" userId="9f307884d93720a1" providerId="LiveId" clId="{838E496F-003D-4DE1-80A0-59A9C0C8B254}" dt="2023-08-29T12:10:02.432" v="268" actId="1076"/>
          <ac:picMkLst>
            <pc:docMk/>
            <pc:sldMk cId="4047472506" sldId="280"/>
            <ac:picMk id="6" creationId="{8441BBAD-FCFB-2B7E-43B9-7563E783CE6D}"/>
          </ac:picMkLst>
        </pc:picChg>
      </pc:sldChg>
      <pc:sldChg chg="addSp delSp modSp mod delAnim modAnim">
        <pc:chgData name="Antonio Chaves" userId="9f307884d93720a1" providerId="LiveId" clId="{838E496F-003D-4DE1-80A0-59A9C0C8B254}" dt="2023-08-29T12:12:11.647" v="307" actId="20577"/>
        <pc:sldMkLst>
          <pc:docMk/>
          <pc:sldMk cId="250590116" sldId="281"/>
        </pc:sldMkLst>
        <pc:spChg chg="mod">
          <ac:chgData name="Antonio Chaves" userId="9f307884d93720a1" providerId="LiveId" clId="{838E496F-003D-4DE1-80A0-59A9C0C8B254}" dt="2023-08-29T12:10:20.111" v="271" actId="1076"/>
          <ac:spMkLst>
            <pc:docMk/>
            <pc:sldMk cId="250590116" sldId="281"/>
            <ac:spMk id="2" creationId="{B43440B9-B0FC-073F-2D07-BAA879039444}"/>
          </ac:spMkLst>
        </pc:spChg>
        <pc:spChg chg="add mod">
          <ac:chgData name="Antonio Chaves" userId="9f307884d93720a1" providerId="LiveId" clId="{838E496F-003D-4DE1-80A0-59A9C0C8B254}" dt="2023-08-29T12:12:11.647" v="307" actId="20577"/>
          <ac:spMkLst>
            <pc:docMk/>
            <pc:sldMk cId="250590116" sldId="281"/>
            <ac:spMk id="3" creationId="{F61E9231-9D4F-3141-D472-C6E18D85D1A2}"/>
          </ac:spMkLst>
        </pc:spChg>
        <pc:spChg chg="add del mod">
          <ac:chgData name="Antonio Chaves" userId="9f307884d93720a1" providerId="LiveId" clId="{838E496F-003D-4DE1-80A0-59A9C0C8B254}" dt="2023-08-29T12:11:00.615" v="293" actId="478"/>
          <ac:spMkLst>
            <pc:docMk/>
            <pc:sldMk cId="250590116" sldId="281"/>
            <ac:spMk id="5" creationId="{1ABECEBD-F3F2-4331-3FF9-CCB06BE72BF5}"/>
          </ac:spMkLst>
        </pc:spChg>
        <pc:picChg chg="mod">
          <ac:chgData name="Antonio Chaves" userId="9f307884d93720a1" providerId="LiveId" clId="{838E496F-003D-4DE1-80A0-59A9C0C8B254}" dt="2023-08-29T12:10:17.319" v="270" actId="1076"/>
          <ac:picMkLst>
            <pc:docMk/>
            <pc:sldMk cId="250590116" sldId="281"/>
            <ac:picMk id="4" creationId="{ABED4894-0C85-0ADC-A90A-0E148DEC0077}"/>
          </ac:picMkLst>
        </pc:picChg>
      </pc:sldChg>
      <pc:sldChg chg="addSp modSp mod modAnim">
        <pc:chgData name="Antonio Chaves" userId="9f307884d93720a1" providerId="LiveId" clId="{838E496F-003D-4DE1-80A0-59A9C0C8B254}" dt="2023-08-29T12:12:14.641" v="308" actId="20577"/>
        <pc:sldMkLst>
          <pc:docMk/>
          <pc:sldMk cId="4018990198" sldId="282"/>
        </pc:sldMkLst>
        <pc:spChg chg="mod">
          <ac:chgData name="Antonio Chaves" userId="9f307884d93720a1" providerId="LiveId" clId="{838E496F-003D-4DE1-80A0-59A9C0C8B254}" dt="2023-08-29T12:11:24.938" v="297" actId="1076"/>
          <ac:spMkLst>
            <pc:docMk/>
            <pc:sldMk cId="4018990198" sldId="282"/>
            <ac:spMk id="2" creationId="{2D7C510B-7F44-BD12-89C0-3D0E4449089D}"/>
          </ac:spMkLst>
        </pc:spChg>
        <pc:spChg chg="add mod">
          <ac:chgData name="Antonio Chaves" userId="9f307884d93720a1" providerId="LiveId" clId="{838E496F-003D-4DE1-80A0-59A9C0C8B254}" dt="2023-08-29T12:12:14.641" v="308" actId="20577"/>
          <ac:spMkLst>
            <pc:docMk/>
            <pc:sldMk cId="4018990198" sldId="282"/>
            <ac:spMk id="3" creationId="{3F74CF65-3B2D-700B-2380-1494E79F4131}"/>
          </ac:spMkLst>
        </pc:spChg>
        <pc:picChg chg="mod">
          <ac:chgData name="Antonio Chaves" userId="9f307884d93720a1" providerId="LiveId" clId="{838E496F-003D-4DE1-80A0-59A9C0C8B254}" dt="2023-08-29T12:11:27.755" v="298" actId="1076"/>
          <ac:picMkLst>
            <pc:docMk/>
            <pc:sldMk cId="4018990198" sldId="282"/>
            <ac:picMk id="4" creationId="{D50196E4-ABAF-97DE-30AD-EB150E3E65AE}"/>
          </ac:picMkLst>
        </pc:picChg>
      </pc:sldChg>
      <pc:sldChg chg="addSp modSp mod modAnim">
        <pc:chgData name="Antonio Chaves" userId="9f307884d93720a1" providerId="LiveId" clId="{838E496F-003D-4DE1-80A0-59A9C0C8B254}" dt="2023-08-29T12:12:06.008" v="306" actId="20577"/>
        <pc:sldMkLst>
          <pc:docMk/>
          <pc:sldMk cId="27336088" sldId="283"/>
        </pc:sldMkLst>
        <pc:spChg chg="mod">
          <ac:chgData name="Antonio Chaves" userId="9f307884d93720a1" providerId="LiveId" clId="{838E496F-003D-4DE1-80A0-59A9C0C8B254}" dt="2023-08-29T12:11:43.478" v="299" actId="1076"/>
          <ac:spMkLst>
            <pc:docMk/>
            <pc:sldMk cId="27336088" sldId="283"/>
            <ac:spMk id="2" creationId="{7062A489-1822-06B5-703D-B7CC5FCC9E5D}"/>
          </ac:spMkLst>
        </pc:spChg>
        <pc:spChg chg="add mod">
          <ac:chgData name="Antonio Chaves" userId="9f307884d93720a1" providerId="LiveId" clId="{838E496F-003D-4DE1-80A0-59A9C0C8B254}" dt="2023-08-29T12:12:06.008" v="306" actId="20577"/>
          <ac:spMkLst>
            <pc:docMk/>
            <pc:sldMk cId="27336088" sldId="283"/>
            <ac:spMk id="3" creationId="{DBC67C84-27C8-DEE9-D852-CA505E6E5CC9}"/>
          </ac:spMkLst>
        </pc:spChg>
        <pc:picChg chg="mod">
          <ac:chgData name="Antonio Chaves" userId="9f307884d93720a1" providerId="LiveId" clId="{838E496F-003D-4DE1-80A0-59A9C0C8B254}" dt="2023-08-29T12:11:45.839" v="300" actId="1076"/>
          <ac:picMkLst>
            <pc:docMk/>
            <pc:sldMk cId="27336088" sldId="283"/>
            <ac:picMk id="4" creationId="{18F975FD-49CA-65BC-77D1-8192E13E55C8}"/>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437EF0A-35DC-BF42-A773-812EDB0677B2}" type="datetimeFigureOut">
              <a:rPr lang="en-US" smtClean="0"/>
              <a:t>8/29/2023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2EFB72E-3FFD-BA45-986D-9632F1E041CB}" type="slidenum">
              <a:rPr lang="en-US" smtClean="0"/>
              <a:t>‹#›</a:t>
            </a:fld>
            <a:endParaRPr lang="en-US" dirty="0"/>
          </a:p>
        </p:txBody>
      </p:sp>
    </p:spTree>
    <p:extLst>
      <p:ext uri="{BB962C8B-B14F-4D97-AF65-F5344CB8AC3E}">
        <p14:creationId xmlns:p14="http://schemas.microsoft.com/office/powerpoint/2010/main" val="357440118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787367-A897-4B4F-903A-0EF1750936A9}" type="datetimeFigureOut">
              <a:rPr lang="en-US" smtClean="0"/>
              <a:t>8/29/2023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080C9B-E63C-C14B-8D8B-69F3509FFE79}" type="slidenum">
              <a:rPr lang="en-US" smtClean="0"/>
              <a:t>‹#›</a:t>
            </a:fld>
            <a:endParaRPr lang="en-US" dirty="0"/>
          </a:p>
        </p:txBody>
      </p:sp>
    </p:spTree>
    <p:extLst>
      <p:ext uri="{BB962C8B-B14F-4D97-AF65-F5344CB8AC3E}">
        <p14:creationId xmlns:p14="http://schemas.microsoft.com/office/powerpoint/2010/main" val="202882032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080C9B-E63C-C14B-8D8B-69F3509FFE79}" type="slidenum">
              <a:rPr lang="en-US" smtClean="0"/>
              <a:t>3</a:t>
            </a:fld>
            <a:endParaRPr lang="en-US" dirty="0"/>
          </a:p>
        </p:txBody>
      </p:sp>
    </p:spTree>
    <p:extLst>
      <p:ext uri="{BB962C8B-B14F-4D97-AF65-F5344CB8AC3E}">
        <p14:creationId xmlns:p14="http://schemas.microsoft.com/office/powerpoint/2010/main" val="22764794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080C9B-E63C-C14B-8D8B-69F3509FFE79}" type="slidenum">
              <a:rPr lang="en-US" smtClean="0"/>
              <a:t>23</a:t>
            </a:fld>
            <a:endParaRPr lang="en-US" dirty="0"/>
          </a:p>
        </p:txBody>
      </p:sp>
    </p:spTree>
    <p:extLst>
      <p:ext uri="{BB962C8B-B14F-4D97-AF65-F5344CB8AC3E}">
        <p14:creationId xmlns:p14="http://schemas.microsoft.com/office/powerpoint/2010/main" val="5367405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l="18927"/>
          <a:stretch/>
        </p:blipFill>
        <p:spPr>
          <a:xfrm>
            <a:off x="-16043" y="0"/>
            <a:ext cx="9160043" cy="6866963"/>
          </a:xfrm>
          <a:prstGeom prst="rect">
            <a:avLst/>
          </a:prstGeom>
        </p:spPr>
      </p:pic>
      <p:sp>
        <p:nvSpPr>
          <p:cNvPr id="10" name="TextBox 9"/>
          <p:cNvSpPr txBox="1"/>
          <p:nvPr userDrawn="1"/>
        </p:nvSpPr>
        <p:spPr>
          <a:xfrm>
            <a:off x="788988" y="786407"/>
            <a:ext cx="7549979" cy="1415571"/>
          </a:xfrm>
          <a:prstGeom prst="rect">
            <a:avLst/>
          </a:prstGeom>
          <a:noFill/>
        </p:spPr>
        <p:txBody>
          <a:bodyPr wrap="square" rtlCol="0" anchor="ctr" anchorCtr="1">
            <a:noAutofit/>
          </a:bodyPr>
          <a:lstStyle/>
          <a:p>
            <a:pPr algn="ctr"/>
            <a:r>
              <a:rPr lang="en-US" sz="3600" dirty="0">
                <a:solidFill>
                  <a:schemeClr val="bg1"/>
                </a:solidFill>
              </a:rPr>
              <a:t>Lecture Outlines</a:t>
            </a:r>
            <a:endParaRPr lang="en-US" sz="3600" b="1" i="1" dirty="0">
              <a:solidFill>
                <a:srgbClr val="E7AA34"/>
              </a:solidFill>
            </a:endParaRPr>
          </a:p>
        </p:txBody>
      </p:sp>
      <p:sp>
        <p:nvSpPr>
          <p:cNvPr id="11" name="TextBox 10"/>
          <p:cNvSpPr txBox="1"/>
          <p:nvPr userDrawn="1"/>
        </p:nvSpPr>
        <p:spPr>
          <a:xfrm>
            <a:off x="0" y="5472916"/>
            <a:ext cx="3378291" cy="958660"/>
          </a:xfrm>
          <a:prstGeom prst="rect">
            <a:avLst/>
          </a:prstGeom>
          <a:noFill/>
        </p:spPr>
        <p:txBody>
          <a:bodyPr wrap="square" rtlCol="0">
            <a:spAutoFit/>
          </a:bodyPr>
          <a:lstStyle/>
          <a:p>
            <a:pPr algn="ctr">
              <a:lnSpc>
                <a:spcPct val="150000"/>
              </a:lnSpc>
            </a:pPr>
            <a:r>
              <a:rPr lang="en-US" sz="2000" dirty="0" err="1">
                <a:solidFill>
                  <a:schemeClr val="bg1"/>
                </a:solidFill>
              </a:rPr>
              <a:t>Withgott</a:t>
            </a:r>
            <a:r>
              <a:rPr lang="en-US" sz="2000" dirty="0">
                <a:solidFill>
                  <a:schemeClr val="bg1"/>
                </a:solidFill>
              </a:rPr>
              <a:t> | </a:t>
            </a:r>
            <a:r>
              <a:rPr lang="en-US" sz="2000" dirty="0" err="1">
                <a:solidFill>
                  <a:schemeClr val="bg1"/>
                </a:solidFill>
              </a:rPr>
              <a:t>Laposata</a:t>
            </a:r>
            <a:endParaRPr lang="en-US" sz="2000" dirty="0">
              <a:solidFill>
                <a:schemeClr val="bg1"/>
              </a:solidFill>
            </a:endParaRPr>
          </a:p>
          <a:p>
            <a:pPr algn="ctr">
              <a:lnSpc>
                <a:spcPct val="150000"/>
              </a:lnSpc>
            </a:pPr>
            <a:r>
              <a:rPr lang="en-US" sz="2000" dirty="0">
                <a:solidFill>
                  <a:schemeClr val="bg1"/>
                </a:solidFill>
              </a:rPr>
              <a:t>Sixth Edition</a:t>
            </a:r>
          </a:p>
        </p:txBody>
      </p:sp>
      <p:sp>
        <p:nvSpPr>
          <p:cNvPr id="4" name="Footer Placeholder 3"/>
          <p:cNvSpPr>
            <a:spLocks noGrp="1"/>
          </p:cNvSpPr>
          <p:nvPr>
            <p:ph type="ftr" sz="quarter" idx="10"/>
          </p:nvPr>
        </p:nvSpPr>
        <p:spPr/>
        <p:txBody>
          <a:bodyPr/>
          <a:lstStyle>
            <a:lvl1pPr>
              <a:defRPr>
                <a:solidFill>
                  <a:schemeClr val="bg1"/>
                </a:solidFill>
              </a:defRPr>
            </a:lvl1pPr>
          </a:lstStyle>
          <a:p>
            <a:r>
              <a:rPr lang="en-US"/>
              <a:t>© 2018 Pearson Education, Inc.</a:t>
            </a:r>
            <a:endParaRPr lang="en-US" dirty="0"/>
          </a:p>
        </p:txBody>
      </p:sp>
      <p:sp>
        <p:nvSpPr>
          <p:cNvPr id="5" name="TextBox 4"/>
          <p:cNvSpPr txBox="1"/>
          <p:nvPr userDrawn="1"/>
        </p:nvSpPr>
        <p:spPr>
          <a:xfrm>
            <a:off x="222421" y="270945"/>
            <a:ext cx="7795724" cy="523220"/>
          </a:xfrm>
          <a:prstGeom prst="rect">
            <a:avLst/>
          </a:prstGeom>
          <a:noFill/>
        </p:spPr>
        <p:txBody>
          <a:bodyPr wrap="none" rtlCol="0">
            <a:spAutoFit/>
          </a:bodyPr>
          <a:lstStyle/>
          <a:p>
            <a:r>
              <a:rPr lang="en-US" sz="2800" b="1" dirty="0">
                <a:solidFill>
                  <a:schemeClr val="bg1"/>
                </a:solidFill>
              </a:rPr>
              <a:t>ENVIRONMENT  </a:t>
            </a:r>
            <a:r>
              <a:rPr lang="en-US" sz="2800" dirty="0">
                <a:solidFill>
                  <a:schemeClr val="tx2"/>
                </a:solidFill>
              </a:rPr>
              <a:t>the science</a:t>
            </a:r>
            <a:r>
              <a:rPr lang="en-US" sz="2800" baseline="0" dirty="0">
                <a:solidFill>
                  <a:schemeClr val="tx2"/>
                </a:solidFill>
              </a:rPr>
              <a:t> behind the stories</a:t>
            </a:r>
            <a:endParaRPr lang="en-US" sz="2800" dirty="0">
              <a:solidFill>
                <a:schemeClr val="tx2"/>
              </a:solidFill>
            </a:endParaRPr>
          </a:p>
        </p:txBody>
      </p:sp>
      <p:sp>
        <p:nvSpPr>
          <p:cNvPr id="12" name="TextBox 11"/>
          <p:cNvSpPr txBox="1"/>
          <p:nvPr userDrawn="1"/>
        </p:nvSpPr>
        <p:spPr>
          <a:xfrm>
            <a:off x="3858397" y="5969654"/>
            <a:ext cx="5097687" cy="584775"/>
          </a:xfrm>
          <a:prstGeom prst="rect">
            <a:avLst/>
          </a:prstGeom>
          <a:noFill/>
        </p:spPr>
        <p:txBody>
          <a:bodyPr wrap="square" rtlCol="0">
            <a:spAutoFit/>
          </a:bodyPr>
          <a:lstStyle/>
          <a:p>
            <a:pPr algn="r">
              <a:lnSpc>
                <a:spcPct val="100000"/>
              </a:lnSpc>
            </a:pPr>
            <a:r>
              <a:rPr lang="en-US" sz="1600" dirty="0">
                <a:solidFill>
                  <a:schemeClr val="bg1"/>
                </a:solidFill>
              </a:rPr>
              <a:t>Lecture Outlines by</a:t>
            </a:r>
          </a:p>
          <a:p>
            <a:pPr algn="r">
              <a:lnSpc>
                <a:spcPct val="100000"/>
              </a:lnSpc>
            </a:pPr>
            <a:r>
              <a:rPr lang="en-US" sz="1600" dirty="0">
                <a:solidFill>
                  <a:schemeClr val="bg1"/>
                </a:solidFill>
              </a:rPr>
              <a:t>James </a:t>
            </a:r>
            <a:r>
              <a:rPr lang="en-US" sz="1600" dirty="0" err="1">
                <a:solidFill>
                  <a:schemeClr val="bg1"/>
                </a:solidFill>
              </a:rPr>
              <a:t>Dauray</a:t>
            </a:r>
            <a:r>
              <a:rPr lang="en-US" sz="1600" dirty="0">
                <a:solidFill>
                  <a:schemeClr val="bg1"/>
                </a:solidFill>
              </a:rPr>
              <a:t>, College of Lake County</a:t>
            </a:r>
          </a:p>
        </p:txBody>
      </p:sp>
      <p:sp>
        <p:nvSpPr>
          <p:cNvPr id="6" name="Rectangle 5"/>
          <p:cNvSpPr/>
          <p:nvPr userDrawn="1"/>
        </p:nvSpPr>
        <p:spPr>
          <a:xfrm>
            <a:off x="1543050" y="2550640"/>
            <a:ext cx="6052967" cy="2554545"/>
          </a:xfrm>
          <a:prstGeom prst="rect">
            <a:avLst/>
          </a:prstGeom>
        </p:spPr>
        <p:txBody>
          <a:bodyPr wrap="square">
            <a:spAutoFit/>
          </a:bodyPr>
          <a:lstStyle/>
          <a:p>
            <a:pPr algn="ctr"/>
            <a:r>
              <a:rPr lang="en-US" sz="3200" b="1" i="1" dirty="0">
                <a:solidFill>
                  <a:schemeClr val="bg1"/>
                </a:solidFill>
              </a:rPr>
              <a:t>Chapter 1</a:t>
            </a:r>
          </a:p>
          <a:p>
            <a:pPr algn="ctr"/>
            <a:endParaRPr lang="en-US" sz="3200" b="1" i="1" dirty="0">
              <a:solidFill>
                <a:schemeClr val="bg1"/>
              </a:solidFill>
            </a:endParaRPr>
          </a:p>
          <a:p>
            <a:pPr algn="ctr"/>
            <a:r>
              <a:rPr lang="en-US" sz="3200" b="1" i="1" dirty="0">
                <a:solidFill>
                  <a:schemeClr val="bg1"/>
                </a:solidFill>
              </a:rPr>
              <a:t>Science and Sustainability: An Introduction to Environmental Science</a:t>
            </a:r>
          </a:p>
        </p:txBody>
      </p:sp>
    </p:spTree>
    <p:extLst>
      <p:ext uri="{BB962C8B-B14F-4D97-AF65-F5344CB8AC3E}">
        <p14:creationId xmlns:p14="http://schemas.microsoft.com/office/powerpoint/2010/main" val="2867716381"/>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3395" y="225315"/>
            <a:ext cx="8849528" cy="602588"/>
          </a:xfrm>
        </p:spPr>
        <p:txBody>
          <a:bodyPr/>
          <a:lstStyle/>
          <a:p>
            <a:r>
              <a:rPr lang="en-US" dirty="0"/>
              <a:t>Click to edit Master title style</a:t>
            </a:r>
          </a:p>
        </p:txBody>
      </p:sp>
      <p:sp>
        <p:nvSpPr>
          <p:cNvPr id="3" name="Content Placeholder 2"/>
          <p:cNvSpPr>
            <a:spLocks noGrp="1"/>
          </p:cNvSpPr>
          <p:nvPr>
            <p:ph idx="1"/>
          </p:nvPr>
        </p:nvSpPr>
        <p:spPr>
          <a:xfrm>
            <a:off x="143395" y="827903"/>
            <a:ext cx="8849528" cy="529826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0" y="6492875"/>
            <a:ext cx="2895600" cy="365125"/>
          </a:xfrm>
          <a:prstGeom prst="rect">
            <a:avLst/>
          </a:prstGeom>
        </p:spPr>
        <p:txBody>
          <a:bodyPr/>
          <a:lstStyle/>
          <a:p>
            <a:r>
              <a:rPr lang="en-US"/>
              <a:t>© 2018 Pearson Education, Inc.</a:t>
            </a:r>
            <a:endParaRPr lang="en-US" dirty="0"/>
          </a:p>
        </p:txBody>
      </p:sp>
      <p:sp>
        <p:nvSpPr>
          <p:cNvPr id="6" name="Rectangle 5"/>
          <p:cNvSpPr/>
          <p:nvPr userDrawn="1"/>
        </p:nvSpPr>
        <p:spPr>
          <a:xfrm>
            <a:off x="0" y="1"/>
            <a:ext cx="9144000" cy="14694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effectLst/>
            </a:endParaRPr>
          </a:p>
        </p:txBody>
      </p:sp>
    </p:spTree>
    <p:extLst>
      <p:ext uri="{BB962C8B-B14F-4D97-AF65-F5344CB8AC3E}">
        <p14:creationId xmlns:p14="http://schemas.microsoft.com/office/powerpoint/2010/main" val="1452773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Review Questions">
    <p:spTree>
      <p:nvGrpSpPr>
        <p:cNvPr id="1" name=""/>
        <p:cNvGrpSpPr/>
        <p:nvPr/>
      </p:nvGrpSpPr>
      <p:grpSpPr>
        <a:xfrm>
          <a:off x="0" y="0"/>
          <a:ext cx="0" cy="0"/>
          <a:chOff x="0" y="0"/>
          <a:chExt cx="0" cy="0"/>
        </a:xfrm>
      </p:grpSpPr>
      <p:sp>
        <p:nvSpPr>
          <p:cNvPr id="2" name="Title 1"/>
          <p:cNvSpPr>
            <a:spLocks noGrp="1"/>
          </p:cNvSpPr>
          <p:nvPr>
            <p:ph type="title"/>
          </p:nvPr>
        </p:nvSpPr>
        <p:spPr>
          <a:xfrm>
            <a:off x="143395" y="225315"/>
            <a:ext cx="8849528" cy="602588"/>
          </a:xfrm>
        </p:spPr>
        <p:txBody>
          <a:bodyPr/>
          <a:lstStyle/>
          <a:p>
            <a:r>
              <a:rPr lang="en-US" dirty="0"/>
              <a:t>Click to edit Master title style</a:t>
            </a:r>
          </a:p>
        </p:txBody>
      </p:sp>
      <p:sp>
        <p:nvSpPr>
          <p:cNvPr id="3" name="Content Placeholder 2"/>
          <p:cNvSpPr>
            <a:spLocks noGrp="1"/>
          </p:cNvSpPr>
          <p:nvPr>
            <p:ph idx="1"/>
          </p:nvPr>
        </p:nvSpPr>
        <p:spPr>
          <a:xfrm>
            <a:off x="143395" y="827903"/>
            <a:ext cx="8849528" cy="5298261"/>
          </a:xfrm>
        </p:spPr>
        <p:txBody>
          <a:bodyPr/>
          <a:lstStyle>
            <a:lvl1pPr marL="514350" indent="-514350">
              <a:spcAft>
                <a:spcPts val="600"/>
              </a:spcAft>
              <a:buFont typeface="+mj-lt"/>
              <a:buAutoNum type="arabicPeriod"/>
              <a:defRPr/>
            </a:lvl1pPr>
            <a:lvl2pPr marL="971550" indent="-514350">
              <a:buFont typeface="+mj-lt"/>
              <a:buAutoNum type="alphaLcPeriod"/>
              <a:defRPr/>
            </a:lvl2pPr>
          </a:lstStyle>
          <a:p>
            <a:pPr lvl="0"/>
            <a:r>
              <a:rPr lang="en-US" dirty="0"/>
              <a:t>Click to edit Master text styles</a:t>
            </a:r>
          </a:p>
          <a:p>
            <a:pPr lvl="1"/>
            <a:r>
              <a:rPr lang="en-US" dirty="0"/>
              <a:t>Second level</a:t>
            </a:r>
          </a:p>
        </p:txBody>
      </p:sp>
      <p:sp>
        <p:nvSpPr>
          <p:cNvPr id="5" name="Footer Placeholder 4"/>
          <p:cNvSpPr>
            <a:spLocks noGrp="1"/>
          </p:cNvSpPr>
          <p:nvPr>
            <p:ph type="ftr" sz="quarter" idx="11"/>
          </p:nvPr>
        </p:nvSpPr>
        <p:spPr>
          <a:xfrm>
            <a:off x="0" y="6492875"/>
            <a:ext cx="2895600" cy="365125"/>
          </a:xfrm>
          <a:prstGeom prst="rect">
            <a:avLst/>
          </a:prstGeom>
        </p:spPr>
        <p:txBody>
          <a:bodyPr/>
          <a:lstStyle/>
          <a:p>
            <a:r>
              <a:rPr lang="en-US"/>
              <a:t>© 2018 Pearson Education, Inc.</a:t>
            </a:r>
            <a:endParaRPr lang="en-US" dirty="0"/>
          </a:p>
        </p:txBody>
      </p:sp>
      <p:sp>
        <p:nvSpPr>
          <p:cNvPr id="6" name="Rectangle 5"/>
          <p:cNvSpPr/>
          <p:nvPr userDrawn="1"/>
        </p:nvSpPr>
        <p:spPr>
          <a:xfrm>
            <a:off x="0" y="1"/>
            <a:ext cx="9144000" cy="14694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effectLst/>
            </a:endParaRPr>
          </a:p>
        </p:txBody>
      </p:sp>
    </p:spTree>
    <p:extLst>
      <p:ext uri="{BB962C8B-B14F-4D97-AF65-F5344CB8AC3E}">
        <p14:creationId xmlns:p14="http://schemas.microsoft.com/office/powerpoint/2010/main" val="7685130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0" y="6492875"/>
            <a:ext cx="2895600" cy="365125"/>
          </a:xfrm>
          <a:prstGeom prst="rect">
            <a:avLst/>
          </a:prstGeom>
        </p:spPr>
        <p:txBody>
          <a:bodyPr/>
          <a:lstStyle/>
          <a:p>
            <a:r>
              <a:rPr lang="en-US"/>
              <a:t>© 2018 Pearson Education, Inc.</a:t>
            </a:r>
            <a:endParaRPr lang="en-US" dirty="0"/>
          </a:p>
        </p:txBody>
      </p:sp>
      <p:sp>
        <p:nvSpPr>
          <p:cNvPr id="6" name="Rectangle 5"/>
          <p:cNvSpPr/>
          <p:nvPr userDrawn="1"/>
        </p:nvSpPr>
        <p:spPr>
          <a:xfrm>
            <a:off x="0" y="1"/>
            <a:ext cx="9144000" cy="14694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effectLst/>
            </a:endParaRPr>
          </a:p>
        </p:txBody>
      </p:sp>
    </p:spTree>
    <p:extLst>
      <p:ext uri="{BB962C8B-B14F-4D97-AF65-F5344CB8AC3E}">
        <p14:creationId xmlns:p14="http://schemas.microsoft.com/office/powerpoint/2010/main" val="3567625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o -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395" y="225315"/>
            <a:ext cx="8849528" cy="590084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0" y="6492875"/>
            <a:ext cx="2895600" cy="365125"/>
          </a:xfrm>
          <a:prstGeom prst="rect">
            <a:avLst/>
          </a:prstGeom>
        </p:spPr>
        <p:txBody>
          <a:bodyPr/>
          <a:lstStyle/>
          <a:p>
            <a:r>
              <a:rPr lang="en-US"/>
              <a:t>© 2018 Pearson Education, Inc.</a:t>
            </a:r>
            <a:endParaRPr lang="en-US" dirty="0"/>
          </a:p>
        </p:txBody>
      </p:sp>
      <p:sp>
        <p:nvSpPr>
          <p:cNvPr id="6" name="Rectangle 5"/>
          <p:cNvSpPr/>
          <p:nvPr userDrawn="1"/>
        </p:nvSpPr>
        <p:spPr>
          <a:xfrm>
            <a:off x="0" y="1"/>
            <a:ext cx="9144000" cy="14694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effectLst/>
            </a:endParaRPr>
          </a:p>
        </p:txBody>
      </p:sp>
    </p:spTree>
    <p:extLst>
      <p:ext uri="{BB962C8B-B14F-4D97-AF65-F5344CB8AC3E}">
        <p14:creationId xmlns:p14="http://schemas.microsoft.com/office/powerpoint/2010/main" val="2490700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a:xfrm>
            <a:off x="0" y="6492875"/>
            <a:ext cx="2895600" cy="365125"/>
          </a:xfrm>
          <a:prstGeom prst="rect">
            <a:avLst/>
          </a:prstGeom>
        </p:spPr>
        <p:txBody>
          <a:bodyPr/>
          <a:lstStyle/>
          <a:p>
            <a:r>
              <a:rPr lang="en-US"/>
              <a:t>© 2018 Pearson Education, Inc.</a:t>
            </a:r>
            <a:endParaRPr lang="en-US" dirty="0"/>
          </a:p>
        </p:txBody>
      </p:sp>
      <p:sp>
        <p:nvSpPr>
          <p:cNvPr id="6" name="Rectangle 5"/>
          <p:cNvSpPr/>
          <p:nvPr userDrawn="1"/>
        </p:nvSpPr>
        <p:spPr>
          <a:xfrm>
            <a:off x="0" y="1"/>
            <a:ext cx="9144000" cy="14694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effectLst/>
            </a:endParaRPr>
          </a:p>
        </p:txBody>
      </p:sp>
    </p:spTree>
    <p:extLst>
      <p:ext uri="{BB962C8B-B14F-4D97-AF65-F5344CB8AC3E}">
        <p14:creationId xmlns:p14="http://schemas.microsoft.com/office/powerpoint/2010/main" val="18174644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0" y="6492875"/>
            <a:ext cx="2895600" cy="365125"/>
          </a:xfrm>
          <a:prstGeom prst="rect">
            <a:avLst/>
          </a:prstGeom>
        </p:spPr>
        <p:txBody>
          <a:bodyPr/>
          <a:lstStyle/>
          <a:p>
            <a:r>
              <a:rPr lang="en-US"/>
              <a:t>© 2018 Pearson Education, Inc.</a:t>
            </a:r>
            <a:endParaRPr lang="en-US" dirty="0"/>
          </a:p>
        </p:txBody>
      </p:sp>
      <p:sp>
        <p:nvSpPr>
          <p:cNvPr id="5" name="Rectangle 4"/>
          <p:cNvSpPr/>
          <p:nvPr userDrawn="1"/>
        </p:nvSpPr>
        <p:spPr>
          <a:xfrm>
            <a:off x="0" y="1"/>
            <a:ext cx="9144000" cy="14694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effectLst/>
            </a:endParaRPr>
          </a:p>
        </p:txBody>
      </p:sp>
    </p:spTree>
    <p:extLst>
      <p:ext uri="{BB962C8B-B14F-4D97-AF65-F5344CB8AC3E}">
        <p14:creationId xmlns:p14="http://schemas.microsoft.com/office/powerpoint/2010/main" val="25602895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3395" y="225315"/>
            <a:ext cx="8849528" cy="1075362"/>
          </a:xfrm>
          <a:prstGeom prst="rect">
            <a:avLst/>
          </a:prstGeom>
        </p:spPr>
        <p:txBody>
          <a:bodyPr vert="horz" lIns="91440" tIns="45720" rIns="91440" bIns="45720" rtlCol="0" anchor="t" anchorCtr="0">
            <a:noAutofit/>
          </a:bodyPr>
          <a:lstStyle/>
          <a:p>
            <a:r>
              <a:rPr lang="en-US" dirty="0"/>
              <a:t>Click to edit Master title style</a:t>
            </a:r>
          </a:p>
        </p:txBody>
      </p:sp>
      <p:sp>
        <p:nvSpPr>
          <p:cNvPr id="3" name="Text Placeholder 2"/>
          <p:cNvSpPr>
            <a:spLocks noGrp="1"/>
          </p:cNvSpPr>
          <p:nvPr>
            <p:ph type="body" idx="1"/>
          </p:nvPr>
        </p:nvSpPr>
        <p:spPr>
          <a:xfrm>
            <a:off x="143395" y="1300678"/>
            <a:ext cx="8849528" cy="4825486"/>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p:cNvSpPr>
            <a:spLocks noGrp="1"/>
          </p:cNvSpPr>
          <p:nvPr>
            <p:ph type="ftr" sz="quarter" idx="3"/>
          </p:nvPr>
        </p:nvSpPr>
        <p:spPr>
          <a:xfrm>
            <a:off x="0" y="6492875"/>
            <a:ext cx="3086100" cy="365125"/>
          </a:xfrm>
          <a:prstGeom prst="rect">
            <a:avLst/>
          </a:prstGeom>
        </p:spPr>
        <p:txBody>
          <a:bodyPr vert="horz" lIns="91440" tIns="45720" rIns="91440" bIns="45720" rtlCol="0" anchor="ctr"/>
          <a:lstStyle>
            <a:lvl1pPr algn="l">
              <a:defRPr sz="900">
                <a:solidFill>
                  <a:schemeClr val="tx1"/>
                </a:solidFill>
              </a:defRPr>
            </a:lvl1pPr>
          </a:lstStyle>
          <a:p>
            <a:r>
              <a:rPr lang="en-US" dirty="0"/>
              <a:t>© 2018 Pearson Education, Inc.</a:t>
            </a:r>
          </a:p>
        </p:txBody>
      </p:sp>
    </p:spTree>
    <p:extLst>
      <p:ext uri="{BB962C8B-B14F-4D97-AF65-F5344CB8AC3E}">
        <p14:creationId xmlns:p14="http://schemas.microsoft.com/office/powerpoint/2010/main" val="24121231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9" r:id="rId3"/>
    <p:sldLayoutId id="2147483657" r:id="rId4"/>
    <p:sldLayoutId id="2147483658" r:id="rId5"/>
    <p:sldLayoutId id="2147483654" r:id="rId6"/>
    <p:sldLayoutId id="2147483655" r:id="rId7"/>
  </p:sldLayoutIdLst>
  <p:hf sldNum="0" hdr="0" dt="0"/>
  <p:txStyles>
    <p:titleStyle>
      <a:lvl1pPr algn="l" defTabSz="457200" rtl="0" eaLnBrk="1" latinLnBrk="0" hangingPunct="1">
        <a:spcBef>
          <a:spcPct val="0"/>
        </a:spcBef>
        <a:buNone/>
        <a:defRPr sz="3000" b="1" kern="1200">
          <a:solidFill>
            <a:srgbClr val="4373B7"/>
          </a:solidFill>
          <a:latin typeface="+mj-lt"/>
          <a:ea typeface="+mj-ea"/>
          <a:cs typeface="+mj-cs"/>
        </a:defRPr>
      </a:lvl1pPr>
    </p:titleStyle>
    <p:bodyStyle>
      <a:lvl1pPr marL="342900" indent="-342900" algn="l" defTabSz="457200" rtl="0" eaLnBrk="1" latinLnBrk="0" hangingPunct="1">
        <a:spcBef>
          <a:spcPts val="1000"/>
        </a:spcBef>
        <a:buClr>
          <a:srgbClr val="4373B7"/>
        </a:buClr>
        <a:buFont typeface="Wingdings" charset="2"/>
        <a:buChar char="§"/>
        <a:defRPr sz="2800" kern="1200">
          <a:solidFill>
            <a:schemeClr val="tx1"/>
          </a:solidFill>
          <a:latin typeface="+mn-lt"/>
          <a:ea typeface="+mn-ea"/>
          <a:cs typeface="+mn-cs"/>
        </a:defRPr>
      </a:lvl1pPr>
      <a:lvl2pPr marL="742950" indent="-285750" algn="l" defTabSz="457200" rtl="0" eaLnBrk="1" latinLnBrk="0" hangingPunct="1">
        <a:spcBef>
          <a:spcPts val="1000"/>
        </a:spcBef>
        <a:buClr>
          <a:srgbClr val="4373B7"/>
        </a:buClr>
        <a:buFont typeface="Wingdings" charset="2"/>
        <a:buChar char="§"/>
        <a:defRPr sz="2600" kern="1200">
          <a:solidFill>
            <a:schemeClr val="tx1"/>
          </a:solidFill>
          <a:latin typeface="+mn-lt"/>
          <a:ea typeface="+mn-ea"/>
          <a:cs typeface="+mn-cs"/>
        </a:defRPr>
      </a:lvl2pPr>
      <a:lvl3pPr marL="1143000" indent="-228600" algn="l" defTabSz="457200" rtl="0" eaLnBrk="1" latinLnBrk="0" hangingPunct="1">
        <a:spcBef>
          <a:spcPts val="1000"/>
        </a:spcBef>
        <a:buClr>
          <a:srgbClr val="4373B7"/>
        </a:buClr>
        <a:buFont typeface="Wingdings" charset="2"/>
        <a:buChar char="§"/>
        <a:defRPr sz="2400" kern="1200">
          <a:solidFill>
            <a:schemeClr val="tx1"/>
          </a:solidFill>
          <a:latin typeface="+mn-lt"/>
          <a:ea typeface="+mn-ea"/>
          <a:cs typeface="+mn-cs"/>
        </a:defRPr>
      </a:lvl3pPr>
      <a:lvl4pPr marL="1600200" indent="-228600" algn="l" defTabSz="457200" rtl="0" eaLnBrk="1" latinLnBrk="0" hangingPunct="1">
        <a:spcBef>
          <a:spcPts val="1000"/>
        </a:spcBef>
        <a:buClr>
          <a:srgbClr val="4373B7"/>
        </a:buClr>
        <a:buFont typeface="Wingdings" charset="2"/>
        <a:buChar char="§"/>
        <a:defRPr sz="2200" kern="1200">
          <a:solidFill>
            <a:schemeClr val="tx1"/>
          </a:solidFill>
          <a:latin typeface="+mn-lt"/>
          <a:ea typeface="+mn-ea"/>
          <a:cs typeface="+mn-cs"/>
        </a:defRPr>
      </a:lvl4pPr>
      <a:lvl5pPr marL="2057400" indent="-228600" algn="l" defTabSz="457200" rtl="0" eaLnBrk="1" latinLnBrk="0" hangingPunct="1">
        <a:spcBef>
          <a:spcPts val="1000"/>
        </a:spcBef>
        <a:buClr>
          <a:srgbClr val="4373B7"/>
        </a:buClr>
        <a:buFont typeface="Wingdings" charset="2"/>
        <a:buChar char="§"/>
        <a:defRPr sz="2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who.int/" TargetMode="External"/><Relationship Id="rId2" Type="http://schemas.openxmlformats.org/officeDocument/2006/relationships/hyperlink" Target="https://apps.who.int/gho/data/node.main.1?lang=en" TargetMode="External"/><Relationship Id="rId1" Type="http://schemas.openxmlformats.org/officeDocument/2006/relationships/slideLayout" Target="../slideLayouts/slideLayout2.xml"/><Relationship Id="rId5" Type="http://schemas.openxmlformats.org/officeDocument/2006/relationships/hyperlink" Target="https://apps.who.int/gho/data/node.main.686?lang=en" TargetMode="External"/><Relationship Id="rId4" Type="http://schemas.openxmlformats.org/officeDocument/2006/relationships/hyperlink" Target="https://apps.who.int/gho/data/node.main"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cdc.gov/brfss/brfssprevalence/index.html" TargetMode="External"/><Relationship Id="rId2" Type="http://schemas.openxmlformats.org/officeDocument/2006/relationships/hyperlink" Target="http://www.cdc.gov/"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hyperlink" Target="https://apps.who.int/gho/data/node.main.1?lang=en"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onder.cdc.gov/Welcome.html" TargetMode="Externa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4DFE2-2758-5D40-8D06-6F426B39F088}"/>
              </a:ext>
            </a:extLst>
          </p:cNvPr>
          <p:cNvSpPr>
            <a:spLocks noGrp="1"/>
          </p:cNvSpPr>
          <p:nvPr>
            <p:ph type="title"/>
          </p:nvPr>
        </p:nvSpPr>
        <p:spPr>
          <a:xfrm>
            <a:off x="151077" y="430542"/>
            <a:ext cx="8849528" cy="602588"/>
          </a:xfrm>
        </p:spPr>
        <p:txBody>
          <a:bodyPr/>
          <a:lstStyle/>
          <a:p>
            <a:r>
              <a:rPr lang="en-US" dirty="0"/>
              <a:t>Pathway for link to WHO data:</a:t>
            </a:r>
          </a:p>
        </p:txBody>
      </p:sp>
      <p:sp>
        <p:nvSpPr>
          <p:cNvPr id="3" name="Content Placeholder 2">
            <a:extLst>
              <a:ext uri="{FF2B5EF4-FFF2-40B4-BE49-F238E27FC236}">
                <a16:creationId xmlns:a16="http://schemas.microsoft.com/office/drawing/2014/main" id="{520F4C62-CBFF-E24D-9F59-E83275249E7E}"/>
              </a:ext>
            </a:extLst>
          </p:cNvPr>
          <p:cNvSpPr>
            <a:spLocks noGrp="1"/>
          </p:cNvSpPr>
          <p:nvPr>
            <p:ph idx="1"/>
          </p:nvPr>
        </p:nvSpPr>
        <p:spPr>
          <a:xfrm>
            <a:off x="143395" y="827903"/>
            <a:ext cx="8579500" cy="5298261"/>
          </a:xfrm>
        </p:spPr>
        <p:txBody>
          <a:bodyPr/>
          <a:lstStyle/>
          <a:p>
            <a:pPr marL="0" indent="0">
              <a:buNone/>
            </a:pPr>
            <a:endParaRPr lang="en-US" dirty="0">
              <a:hlinkClick r:id="rId2"/>
            </a:endParaRPr>
          </a:p>
          <a:p>
            <a:pPr algn="l">
              <a:buFont typeface="+mj-lt"/>
              <a:buAutoNum type="arabicPeriod"/>
            </a:pPr>
            <a:r>
              <a:rPr lang="en-US" sz="2400" b="0" i="0" u="none" strike="noStrike" baseline="0" dirty="0">
                <a:latin typeface="+mj-lt"/>
              </a:rPr>
              <a:t>Go to the WHO website: </a:t>
            </a:r>
            <a:r>
              <a:rPr lang="en-US" sz="2400" b="0" i="0" u="none" strike="noStrike" baseline="0" dirty="0">
                <a:latin typeface="+mj-lt"/>
                <a:hlinkClick r:id="rId3"/>
              </a:rPr>
              <a:t>https://www.who.int/</a:t>
            </a:r>
            <a:endParaRPr lang="en-US" sz="2400" b="0" i="0" u="none" strike="noStrike" baseline="0" dirty="0">
              <a:latin typeface="+mj-lt"/>
            </a:endParaRPr>
          </a:p>
          <a:p>
            <a:pPr algn="l">
              <a:buFont typeface="+mj-lt"/>
              <a:buAutoNum type="arabicPeriod"/>
            </a:pPr>
            <a:r>
              <a:rPr lang="en-US" sz="2400" b="0" i="0" u="none" strike="noStrike" baseline="0" dirty="0">
                <a:latin typeface="+mj-lt"/>
              </a:rPr>
              <a:t>Go to the “Data” drop down menu and choose the “Global Health Observatory.”</a:t>
            </a:r>
          </a:p>
          <a:p>
            <a:pPr algn="l">
              <a:buFont typeface="+mj-lt"/>
              <a:buAutoNum type="arabicPeriod"/>
            </a:pPr>
            <a:r>
              <a:rPr lang="en-US" sz="2400" b="0" i="0" u="none" strike="noStrike" baseline="0" dirty="0">
                <a:latin typeface="+mj-lt"/>
              </a:rPr>
              <a:t>Go to “Indicators” page and then scroll to the bottom and click on the link for accessing the “old” Global Health Observatory data. This link is directly under the list of indicators in the new system. If you cannot find the link to the old system, use this direct link:</a:t>
            </a:r>
          </a:p>
          <a:p>
            <a:pPr marL="457200" lvl="1" indent="0">
              <a:buNone/>
            </a:pPr>
            <a:r>
              <a:rPr lang="en-US" sz="2400" b="0" i="0" u="none" strike="noStrike" baseline="0" dirty="0">
                <a:latin typeface="+mj-lt"/>
                <a:hlinkClick r:id="rId4"/>
              </a:rPr>
              <a:t>https://apps.who.int/gho/data/node.main</a:t>
            </a:r>
            <a:endParaRPr lang="en-US" sz="2400" b="0" i="0" u="none" strike="noStrike" baseline="0" dirty="0">
              <a:latin typeface="+mj-lt"/>
            </a:endParaRPr>
          </a:p>
          <a:p>
            <a:pPr algn="l">
              <a:buFont typeface="+mj-lt"/>
              <a:buAutoNum type="arabicPeriod"/>
            </a:pPr>
            <a:r>
              <a:rPr lang="en-US" sz="2400" dirty="0">
                <a:latin typeface="+mj-lt"/>
              </a:rPr>
              <a:t>Click on “Mortality and global health estimates.”</a:t>
            </a:r>
            <a:r>
              <a:rPr lang="en-US" sz="2400" b="0" i="0" u="none" strike="noStrike" baseline="0" dirty="0">
                <a:latin typeface="+mj-lt"/>
              </a:rPr>
              <a:t> Direct link:</a:t>
            </a:r>
          </a:p>
          <a:p>
            <a:pPr marL="0" indent="0" algn="l">
              <a:buNone/>
            </a:pPr>
            <a:r>
              <a:rPr lang="en-US" sz="2400" dirty="0">
                <a:latin typeface="+mj-lt"/>
              </a:rPr>
              <a:t>	</a:t>
            </a:r>
            <a:r>
              <a:rPr lang="en-US" sz="2400" dirty="0">
                <a:latin typeface="+mj-lt"/>
                <a:hlinkClick r:id="rId5"/>
              </a:rPr>
              <a:t>https://apps.who.int/gho/data/node.main.686?lang=en</a:t>
            </a:r>
            <a:endParaRPr lang="en-US" sz="2400" dirty="0">
              <a:latin typeface="+mj-lt"/>
            </a:endParaRPr>
          </a:p>
          <a:p>
            <a:pPr marL="0" indent="0" algn="l">
              <a:buNone/>
            </a:pPr>
            <a:endParaRPr lang="en-US" sz="2400" b="0" i="0" u="none" strike="noStrike" baseline="0" dirty="0">
              <a:latin typeface="TimesNewRomanPSMT"/>
            </a:endParaRPr>
          </a:p>
          <a:p>
            <a:pPr marL="0" indent="0" algn="l">
              <a:buNone/>
            </a:pPr>
            <a:endParaRPr lang="en-US" sz="2400" dirty="0"/>
          </a:p>
        </p:txBody>
      </p:sp>
    </p:spTree>
    <p:extLst>
      <p:ext uri="{BB962C8B-B14F-4D97-AF65-F5344CB8AC3E}">
        <p14:creationId xmlns:p14="http://schemas.microsoft.com/office/powerpoint/2010/main" val="997065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49588-9214-2949-9A11-786216C2A49A}"/>
              </a:ext>
            </a:extLst>
          </p:cNvPr>
          <p:cNvSpPr>
            <a:spLocks noGrp="1"/>
          </p:cNvSpPr>
          <p:nvPr>
            <p:ph type="title"/>
          </p:nvPr>
        </p:nvSpPr>
        <p:spPr>
          <a:xfrm>
            <a:off x="384026" y="526609"/>
            <a:ext cx="8849528" cy="602588"/>
          </a:xfrm>
        </p:spPr>
        <p:txBody>
          <a:bodyPr/>
          <a:lstStyle/>
          <a:p>
            <a:r>
              <a:rPr lang="en-US" sz="2800" dirty="0"/>
              <a:t>Life expectancy by gender in alphabetical order:</a:t>
            </a:r>
          </a:p>
        </p:txBody>
      </p:sp>
      <p:pic>
        <p:nvPicPr>
          <p:cNvPr id="7" name="Picture 6" descr="A screenshot of a data sheet&#10;&#10;Description automatically generated">
            <a:extLst>
              <a:ext uri="{FF2B5EF4-FFF2-40B4-BE49-F238E27FC236}">
                <a16:creationId xmlns:a16="http://schemas.microsoft.com/office/drawing/2014/main" id="{2868F33E-382B-5226-E608-147604A6E2FE}"/>
              </a:ext>
            </a:extLst>
          </p:cNvPr>
          <p:cNvPicPr>
            <a:picLocks noChangeAspect="1"/>
          </p:cNvPicPr>
          <p:nvPr/>
        </p:nvPicPr>
        <p:blipFill>
          <a:blip r:embed="rId2"/>
          <a:stretch>
            <a:fillRect/>
          </a:stretch>
        </p:blipFill>
        <p:spPr>
          <a:xfrm>
            <a:off x="1256981" y="1546678"/>
            <a:ext cx="6622355" cy="4240719"/>
          </a:xfrm>
          <a:prstGeom prst="rect">
            <a:avLst/>
          </a:prstGeom>
          <a:solidFill>
            <a:schemeClr val="tx1"/>
          </a:solidFill>
          <a:ln>
            <a:solidFill>
              <a:schemeClr val="tx1"/>
            </a:solidFill>
          </a:ln>
        </p:spPr>
      </p:pic>
    </p:spTree>
    <p:extLst>
      <p:ext uri="{BB962C8B-B14F-4D97-AF65-F5344CB8AC3E}">
        <p14:creationId xmlns:p14="http://schemas.microsoft.com/office/powerpoint/2010/main" val="5314777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49588-9214-2949-9A11-786216C2A49A}"/>
              </a:ext>
            </a:extLst>
          </p:cNvPr>
          <p:cNvSpPr>
            <a:spLocks noGrp="1"/>
          </p:cNvSpPr>
          <p:nvPr>
            <p:ph type="title"/>
          </p:nvPr>
        </p:nvSpPr>
        <p:spPr>
          <a:xfrm>
            <a:off x="284003" y="702719"/>
            <a:ext cx="8849528" cy="602588"/>
          </a:xfrm>
        </p:spPr>
        <p:txBody>
          <a:bodyPr/>
          <a:lstStyle/>
          <a:p>
            <a:r>
              <a:rPr lang="en-US" sz="2800" dirty="0"/>
              <a:t>Life expectancy by gender ordered by difference (smallest difference):</a:t>
            </a:r>
          </a:p>
        </p:txBody>
      </p:sp>
      <p:pic>
        <p:nvPicPr>
          <p:cNvPr id="4" name="Picture 3" descr="A screenshot of a table&#10;&#10;Description automatically generated">
            <a:extLst>
              <a:ext uri="{FF2B5EF4-FFF2-40B4-BE49-F238E27FC236}">
                <a16:creationId xmlns:a16="http://schemas.microsoft.com/office/drawing/2014/main" id="{3A001569-2D41-8CD7-D8A4-F394C7B97AE1}"/>
              </a:ext>
            </a:extLst>
          </p:cNvPr>
          <p:cNvPicPr>
            <a:picLocks noChangeAspect="1"/>
          </p:cNvPicPr>
          <p:nvPr/>
        </p:nvPicPr>
        <p:blipFill>
          <a:blip r:embed="rId2"/>
          <a:stretch>
            <a:fillRect/>
          </a:stretch>
        </p:blipFill>
        <p:spPr>
          <a:xfrm>
            <a:off x="1264335" y="2396206"/>
            <a:ext cx="6615330" cy="3693221"/>
          </a:xfrm>
          <a:prstGeom prst="rect">
            <a:avLst/>
          </a:prstGeom>
          <a:ln>
            <a:solidFill>
              <a:schemeClr val="tx1"/>
            </a:solidFill>
          </a:ln>
        </p:spPr>
      </p:pic>
    </p:spTree>
    <p:extLst>
      <p:ext uri="{BB962C8B-B14F-4D97-AF65-F5344CB8AC3E}">
        <p14:creationId xmlns:p14="http://schemas.microsoft.com/office/powerpoint/2010/main" val="25626693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49588-9214-2949-9A11-786216C2A49A}"/>
              </a:ext>
            </a:extLst>
          </p:cNvPr>
          <p:cNvSpPr>
            <a:spLocks noGrp="1"/>
          </p:cNvSpPr>
          <p:nvPr>
            <p:ph type="title"/>
          </p:nvPr>
        </p:nvSpPr>
        <p:spPr>
          <a:xfrm>
            <a:off x="294472" y="630530"/>
            <a:ext cx="8849528" cy="602588"/>
          </a:xfrm>
        </p:spPr>
        <p:txBody>
          <a:bodyPr/>
          <a:lstStyle/>
          <a:p>
            <a:r>
              <a:rPr lang="en-US" sz="2800" dirty="0"/>
              <a:t>Life expectancy by gender ordered by difference (biggest difference):</a:t>
            </a:r>
          </a:p>
        </p:txBody>
      </p:sp>
      <p:pic>
        <p:nvPicPr>
          <p:cNvPr id="4" name="Picture 3" descr="A table with numbers and letters&#10;&#10;Description automatically generated">
            <a:extLst>
              <a:ext uri="{FF2B5EF4-FFF2-40B4-BE49-F238E27FC236}">
                <a16:creationId xmlns:a16="http://schemas.microsoft.com/office/drawing/2014/main" id="{8C3515A8-4919-CACC-DC18-BECD5958B54D}"/>
              </a:ext>
            </a:extLst>
          </p:cNvPr>
          <p:cNvPicPr>
            <a:picLocks noChangeAspect="1"/>
          </p:cNvPicPr>
          <p:nvPr/>
        </p:nvPicPr>
        <p:blipFill>
          <a:blip r:embed="rId2"/>
          <a:stretch>
            <a:fillRect/>
          </a:stretch>
        </p:blipFill>
        <p:spPr>
          <a:xfrm>
            <a:off x="1615518" y="1867033"/>
            <a:ext cx="5912964" cy="4747892"/>
          </a:xfrm>
          <a:prstGeom prst="rect">
            <a:avLst/>
          </a:prstGeom>
          <a:ln>
            <a:solidFill>
              <a:schemeClr val="tx1"/>
            </a:solidFill>
          </a:ln>
        </p:spPr>
      </p:pic>
    </p:spTree>
    <p:extLst>
      <p:ext uri="{BB962C8B-B14F-4D97-AF65-F5344CB8AC3E}">
        <p14:creationId xmlns:p14="http://schemas.microsoft.com/office/powerpoint/2010/main" val="7628729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49588-9214-2949-9A11-786216C2A49A}"/>
              </a:ext>
            </a:extLst>
          </p:cNvPr>
          <p:cNvSpPr>
            <a:spLocks noGrp="1"/>
          </p:cNvSpPr>
          <p:nvPr>
            <p:ph type="title"/>
          </p:nvPr>
        </p:nvSpPr>
        <p:spPr>
          <a:xfrm>
            <a:off x="1148720" y="535390"/>
            <a:ext cx="6846557" cy="602588"/>
          </a:xfrm>
        </p:spPr>
        <p:txBody>
          <a:bodyPr/>
          <a:lstStyle/>
          <a:p>
            <a:r>
              <a:rPr lang="en-US" sz="2800" dirty="0"/>
              <a:t>Life expectancy by graphed by decade:</a:t>
            </a:r>
          </a:p>
        </p:txBody>
      </p:sp>
      <p:pic>
        <p:nvPicPr>
          <p:cNvPr id="5" name="Picture 4" descr="A graph with blue dots&#10;&#10;Description automatically generated">
            <a:extLst>
              <a:ext uri="{FF2B5EF4-FFF2-40B4-BE49-F238E27FC236}">
                <a16:creationId xmlns:a16="http://schemas.microsoft.com/office/drawing/2014/main" id="{BFDA437E-C0D5-3E59-35B5-C8908C3FDE69}"/>
              </a:ext>
            </a:extLst>
          </p:cNvPr>
          <p:cNvPicPr>
            <a:picLocks noChangeAspect="1"/>
          </p:cNvPicPr>
          <p:nvPr/>
        </p:nvPicPr>
        <p:blipFill>
          <a:blip r:embed="rId2"/>
          <a:stretch>
            <a:fillRect/>
          </a:stretch>
        </p:blipFill>
        <p:spPr>
          <a:xfrm>
            <a:off x="875679" y="1275512"/>
            <a:ext cx="7392638" cy="4396813"/>
          </a:xfrm>
          <a:prstGeom prst="rect">
            <a:avLst/>
          </a:prstGeom>
          <a:ln>
            <a:solidFill>
              <a:schemeClr val="tx1"/>
            </a:solidFill>
          </a:ln>
        </p:spPr>
      </p:pic>
      <p:sp>
        <p:nvSpPr>
          <p:cNvPr id="3" name="Oval 2">
            <a:extLst>
              <a:ext uri="{FF2B5EF4-FFF2-40B4-BE49-F238E27FC236}">
                <a16:creationId xmlns:a16="http://schemas.microsoft.com/office/drawing/2014/main" id="{9550BD9B-090E-3B8B-CE0A-0F602F906F49}"/>
              </a:ext>
            </a:extLst>
          </p:cNvPr>
          <p:cNvSpPr/>
          <p:nvPr/>
        </p:nvSpPr>
        <p:spPr>
          <a:xfrm>
            <a:off x="4571999" y="3422578"/>
            <a:ext cx="866273" cy="809326"/>
          </a:xfrm>
          <a:prstGeom prst="ellipse">
            <a:avLst/>
          </a:prstGeom>
          <a:noFill/>
          <a:ln w="19050">
            <a:solidFill>
              <a:srgbClr val="0432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solidFill>
                  <a:srgbClr val="FF0000"/>
                </a:solidFill>
              </a:ln>
              <a:solidFill>
                <a:srgbClr val="FF0000"/>
              </a:solidFill>
            </a:endParaRPr>
          </a:p>
        </p:txBody>
      </p:sp>
      <p:sp>
        <p:nvSpPr>
          <p:cNvPr id="4" name="TextBox 3">
            <a:extLst>
              <a:ext uri="{FF2B5EF4-FFF2-40B4-BE49-F238E27FC236}">
                <a16:creationId xmlns:a16="http://schemas.microsoft.com/office/drawing/2014/main" id="{17FDE7DB-E3D5-FE5F-D519-3A8BD16ED1A9}"/>
              </a:ext>
            </a:extLst>
          </p:cNvPr>
          <p:cNvSpPr txBox="1"/>
          <p:nvPr/>
        </p:nvSpPr>
        <p:spPr>
          <a:xfrm>
            <a:off x="875679" y="5922500"/>
            <a:ext cx="7919404" cy="400110"/>
          </a:xfrm>
          <a:prstGeom prst="rect">
            <a:avLst/>
          </a:prstGeom>
          <a:noFill/>
        </p:spPr>
        <p:txBody>
          <a:bodyPr wrap="square" rtlCol="0">
            <a:spAutoFit/>
          </a:bodyPr>
          <a:lstStyle/>
          <a:p>
            <a:r>
              <a:rPr lang="en-US" sz="2000" dirty="0">
                <a:solidFill>
                  <a:srgbClr val="0432FF"/>
                </a:solidFill>
              </a:rPr>
              <a:t>Why did life expectancy decline in these nations from 1990-2000?</a:t>
            </a:r>
          </a:p>
        </p:txBody>
      </p:sp>
    </p:spTree>
    <p:extLst>
      <p:ext uri="{BB962C8B-B14F-4D97-AF65-F5344CB8AC3E}">
        <p14:creationId xmlns:p14="http://schemas.microsoft.com/office/powerpoint/2010/main" val="3802069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49588-9214-2949-9A11-786216C2A49A}"/>
              </a:ext>
            </a:extLst>
          </p:cNvPr>
          <p:cNvSpPr>
            <a:spLocks noGrp="1"/>
          </p:cNvSpPr>
          <p:nvPr>
            <p:ph type="title"/>
          </p:nvPr>
        </p:nvSpPr>
        <p:spPr>
          <a:xfrm>
            <a:off x="1100396" y="508343"/>
            <a:ext cx="7378633" cy="602588"/>
          </a:xfrm>
        </p:spPr>
        <p:txBody>
          <a:bodyPr/>
          <a:lstStyle/>
          <a:p>
            <a:r>
              <a:rPr lang="en-US" sz="2800" dirty="0"/>
              <a:t>Highest obesity rates according to WHO:</a:t>
            </a:r>
          </a:p>
        </p:txBody>
      </p:sp>
      <p:pic>
        <p:nvPicPr>
          <p:cNvPr id="5" name="Picture 4" descr="A screenshot of a table&#10;&#10;Description automatically generated">
            <a:extLst>
              <a:ext uri="{FF2B5EF4-FFF2-40B4-BE49-F238E27FC236}">
                <a16:creationId xmlns:a16="http://schemas.microsoft.com/office/drawing/2014/main" id="{376F7980-CB73-017D-BBA8-0B725A6FC6A6}"/>
              </a:ext>
            </a:extLst>
          </p:cNvPr>
          <p:cNvPicPr>
            <a:picLocks noChangeAspect="1"/>
          </p:cNvPicPr>
          <p:nvPr/>
        </p:nvPicPr>
        <p:blipFill>
          <a:blip r:embed="rId2"/>
          <a:stretch>
            <a:fillRect/>
          </a:stretch>
        </p:blipFill>
        <p:spPr>
          <a:xfrm>
            <a:off x="3298841" y="1352871"/>
            <a:ext cx="2981741" cy="5153744"/>
          </a:xfrm>
          <a:prstGeom prst="rect">
            <a:avLst/>
          </a:prstGeom>
          <a:solidFill>
            <a:schemeClr val="tx1"/>
          </a:solidFill>
          <a:ln>
            <a:solidFill>
              <a:schemeClr val="tx1"/>
            </a:solidFill>
          </a:ln>
        </p:spPr>
      </p:pic>
    </p:spTree>
    <p:extLst>
      <p:ext uri="{BB962C8B-B14F-4D97-AF65-F5344CB8AC3E}">
        <p14:creationId xmlns:p14="http://schemas.microsoft.com/office/powerpoint/2010/main" val="39525324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49588-9214-2949-9A11-786216C2A49A}"/>
              </a:ext>
            </a:extLst>
          </p:cNvPr>
          <p:cNvSpPr>
            <a:spLocks noGrp="1"/>
          </p:cNvSpPr>
          <p:nvPr>
            <p:ph type="title"/>
          </p:nvPr>
        </p:nvSpPr>
        <p:spPr>
          <a:xfrm>
            <a:off x="671864" y="286489"/>
            <a:ext cx="7378633" cy="602588"/>
          </a:xfrm>
        </p:spPr>
        <p:txBody>
          <a:bodyPr/>
          <a:lstStyle/>
          <a:p>
            <a:r>
              <a:rPr lang="en-US" sz="2800" dirty="0"/>
              <a:t>CDC Website Navigation:</a:t>
            </a:r>
          </a:p>
        </p:txBody>
      </p:sp>
      <p:sp>
        <p:nvSpPr>
          <p:cNvPr id="3" name="TextBox 2">
            <a:extLst>
              <a:ext uri="{FF2B5EF4-FFF2-40B4-BE49-F238E27FC236}">
                <a16:creationId xmlns:a16="http://schemas.microsoft.com/office/drawing/2014/main" id="{16DB7A3F-D9EF-EF2D-AEA3-704257F2C9A8}"/>
              </a:ext>
            </a:extLst>
          </p:cNvPr>
          <p:cNvSpPr txBox="1"/>
          <p:nvPr/>
        </p:nvSpPr>
        <p:spPr>
          <a:xfrm>
            <a:off x="238007" y="873959"/>
            <a:ext cx="8667986" cy="6340197"/>
          </a:xfrm>
          <a:prstGeom prst="rect">
            <a:avLst/>
          </a:prstGeom>
          <a:noFill/>
        </p:spPr>
        <p:txBody>
          <a:bodyPr wrap="square" rtlCol="0">
            <a:spAutoFit/>
          </a:bodyPr>
          <a:lstStyle/>
          <a:p>
            <a:pPr marL="457200" indent="-457200" algn="l">
              <a:buFont typeface="+mj-lt"/>
              <a:buAutoNum type="arabicPeriod"/>
            </a:pPr>
            <a:r>
              <a:rPr lang="en-US" sz="2400" b="0" i="0" u="none" strike="noStrike" baseline="0" dirty="0">
                <a:latin typeface="+mj-lt"/>
              </a:rPr>
              <a:t>Go to the Centers for Disease Control website: </a:t>
            </a:r>
            <a:r>
              <a:rPr lang="en-US" sz="2400" b="0" i="0" u="none" strike="noStrike" baseline="0" dirty="0">
                <a:latin typeface="+mj-lt"/>
                <a:hlinkClick r:id="rId2"/>
              </a:rPr>
              <a:t>www.cdc.gov</a:t>
            </a:r>
            <a:endParaRPr lang="en-US" sz="2400" b="0" i="0" u="none" strike="noStrike" baseline="0" dirty="0">
              <a:latin typeface="+mj-lt"/>
            </a:endParaRPr>
          </a:p>
          <a:p>
            <a:pPr marL="457200" indent="-457200" algn="l">
              <a:buFont typeface="+mj-lt"/>
              <a:buAutoNum type="arabicPeriod"/>
            </a:pPr>
            <a:endParaRPr lang="en-US" sz="2400" b="0" i="0" u="none" strike="noStrike" baseline="0" dirty="0">
              <a:latin typeface="+mj-lt"/>
            </a:endParaRPr>
          </a:p>
          <a:p>
            <a:pPr marL="457200" indent="-457200" algn="l">
              <a:buFont typeface="+mj-lt"/>
              <a:buAutoNum type="arabicPeriod"/>
            </a:pPr>
            <a:r>
              <a:rPr lang="en-US" sz="2400" b="0" i="0" u="none" strike="noStrike" baseline="0" dirty="0">
                <a:latin typeface="+mj-lt"/>
              </a:rPr>
              <a:t>To collect data on risk factors, open the link for “</a:t>
            </a:r>
            <a:r>
              <a:rPr lang="en-US" sz="2400" b="1" i="0" u="none" strike="noStrike" baseline="0" dirty="0">
                <a:latin typeface="+mj-lt"/>
              </a:rPr>
              <a:t>Data &amp; Statistics</a:t>
            </a:r>
            <a:r>
              <a:rPr lang="en-US" sz="2400" b="0" i="0" u="none" strike="noStrike" baseline="0" dirty="0">
                <a:latin typeface="+mj-lt"/>
              </a:rPr>
              <a:t>”, then open the link for “</a:t>
            </a:r>
            <a:r>
              <a:rPr lang="en-US" sz="2400" b="1" i="0" u="none" strike="noStrike" baseline="0" dirty="0">
                <a:latin typeface="+mj-lt"/>
              </a:rPr>
              <a:t>Overweight and Obesity</a:t>
            </a:r>
            <a:r>
              <a:rPr lang="en-US" sz="2400" b="0" i="0" u="none" strike="noStrike" baseline="0" dirty="0">
                <a:latin typeface="+mj-lt"/>
              </a:rPr>
              <a:t>.”</a:t>
            </a:r>
          </a:p>
          <a:p>
            <a:pPr marL="457200" indent="-457200" algn="l">
              <a:buFont typeface="+mj-lt"/>
              <a:buAutoNum type="arabicPeriod"/>
            </a:pPr>
            <a:endParaRPr lang="en-US" sz="2400" b="0" i="0" u="none" strike="noStrike" baseline="0" dirty="0">
              <a:latin typeface="+mj-lt"/>
            </a:endParaRPr>
          </a:p>
          <a:p>
            <a:pPr marL="457200" indent="-457200" algn="l">
              <a:buFont typeface="+mj-lt"/>
              <a:buAutoNum type="arabicPeriod"/>
            </a:pPr>
            <a:r>
              <a:rPr lang="en-US" sz="2400" b="0" i="0" u="none" strike="noStrike" baseline="0" dirty="0">
                <a:latin typeface="+mj-lt"/>
              </a:rPr>
              <a:t>Scroll down below the map to “</a:t>
            </a:r>
            <a:r>
              <a:rPr lang="en-US" sz="2400" b="1" i="0" u="none" strike="noStrike" baseline="0" dirty="0">
                <a:latin typeface="+mj-lt"/>
              </a:rPr>
              <a:t>Additional Resources</a:t>
            </a:r>
            <a:r>
              <a:rPr lang="en-US" sz="2400" b="0" i="0" u="none" strike="noStrike" baseline="0" dirty="0">
                <a:latin typeface="+mj-lt"/>
              </a:rPr>
              <a:t>” and then click on “</a:t>
            </a:r>
            <a:r>
              <a:rPr lang="en-US" sz="2400" b="1" i="0" u="none" strike="noStrike" baseline="0" dirty="0">
                <a:latin typeface="+mj-lt"/>
              </a:rPr>
              <a:t>Behavioral Risk Factor Surveillance System (BRFSS).”</a:t>
            </a:r>
          </a:p>
          <a:p>
            <a:pPr marL="457200" indent="-457200" algn="l">
              <a:buFont typeface="+mj-lt"/>
              <a:buAutoNum type="arabicPeriod"/>
            </a:pPr>
            <a:endParaRPr lang="en-US" sz="2400" b="0" i="0" u="none" strike="noStrike" baseline="0" dirty="0">
              <a:latin typeface="+mj-lt"/>
            </a:endParaRPr>
          </a:p>
          <a:p>
            <a:pPr marL="457200" indent="-457200" algn="l">
              <a:buFont typeface="+mj-lt"/>
              <a:buAutoNum type="arabicPeriod"/>
            </a:pPr>
            <a:r>
              <a:rPr lang="en-US" sz="2400" dirty="0">
                <a:latin typeface="+mj-lt"/>
              </a:rPr>
              <a:t>Under</a:t>
            </a:r>
            <a:r>
              <a:rPr lang="en-US" sz="2400" b="0" i="0" u="none" strike="noStrike" baseline="0" dirty="0">
                <a:latin typeface="+mj-lt"/>
              </a:rPr>
              <a:t> the heading for “</a:t>
            </a:r>
            <a:r>
              <a:rPr lang="en-US" sz="2400" b="1" i="0" u="none" strike="noStrike" baseline="0" dirty="0">
                <a:latin typeface="+mj-lt"/>
              </a:rPr>
              <a:t>Prevalence Data and Data Analysis Tools</a:t>
            </a:r>
            <a:r>
              <a:rPr lang="en-US" sz="2400" b="0" i="0" u="none" strike="noStrike" baseline="0" dirty="0">
                <a:latin typeface="+mj-lt"/>
              </a:rPr>
              <a:t>” open the link for “</a:t>
            </a:r>
            <a:r>
              <a:rPr lang="en-US" sz="2400" b="1" i="0" u="none" strike="noStrike" baseline="0" dirty="0">
                <a:latin typeface="+mj-lt"/>
              </a:rPr>
              <a:t>Prevalence and Trends Data</a:t>
            </a:r>
            <a:r>
              <a:rPr lang="en-US" sz="2400" b="0" i="0" u="none" strike="noStrike" baseline="0" dirty="0">
                <a:latin typeface="+mj-lt"/>
              </a:rPr>
              <a:t>.” This takes you to an interactive website. Here is the direct link: </a:t>
            </a:r>
            <a:r>
              <a:rPr lang="en-US" sz="2000" b="0" i="0" u="none" strike="noStrike" baseline="0" dirty="0">
                <a:latin typeface="+mj-lt"/>
                <a:hlinkClick r:id="rId3"/>
              </a:rPr>
              <a:t>https://www.cdc.gov/brfss/brfssprevalence/index.html</a:t>
            </a:r>
            <a:endParaRPr lang="en-US" sz="2000" b="0" i="0" u="none" strike="noStrike" baseline="0" dirty="0">
              <a:latin typeface="+mj-lt"/>
            </a:endParaRPr>
          </a:p>
          <a:p>
            <a:pPr algn="l"/>
            <a:r>
              <a:rPr lang="en-US" sz="2400" b="1" i="0" u="none" strike="noStrike" baseline="0" dirty="0">
                <a:latin typeface="+mj-lt"/>
              </a:rPr>
              <a:t> </a:t>
            </a:r>
          </a:p>
          <a:p>
            <a:pPr algn="l"/>
            <a:endParaRPr lang="en-US" sz="2200" dirty="0">
              <a:latin typeface="+mj-lt"/>
            </a:endParaRPr>
          </a:p>
        </p:txBody>
      </p:sp>
    </p:spTree>
    <p:extLst>
      <p:ext uri="{BB962C8B-B14F-4D97-AF65-F5344CB8AC3E}">
        <p14:creationId xmlns:p14="http://schemas.microsoft.com/office/powerpoint/2010/main" val="302536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table&#10;&#10;Description automatically generated">
            <a:extLst>
              <a:ext uri="{FF2B5EF4-FFF2-40B4-BE49-F238E27FC236}">
                <a16:creationId xmlns:a16="http://schemas.microsoft.com/office/drawing/2014/main" id="{263EA765-9740-D801-8024-9527DD7B74FF}"/>
              </a:ext>
            </a:extLst>
          </p:cNvPr>
          <p:cNvPicPr>
            <a:picLocks noChangeAspect="1"/>
          </p:cNvPicPr>
          <p:nvPr/>
        </p:nvPicPr>
        <p:blipFill>
          <a:blip r:embed="rId2"/>
          <a:stretch>
            <a:fillRect/>
          </a:stretch>
        </p:blipFill>
        <p:spPr>
          <a:xfrm>
            <a:off x="651620" y="1603128"/>
            <a:ext cx="7592485" cy="4734586"/>
          </a:xfrm>
          <a:prstGeom prst="rect">
            <a:avLst/>
          </a:prstGeom>
          <a:ln>
            <a:solidFill>
              <a:schemeClr val="tx1"/>
            </a:solidFill>
          </a:ln>
        </p:spPr>
      </p:pic>
      <p:sp>
        <p:nvSpPr>
          <p:cNvPr id="2" name="Title 1">
            <a:extLst>
              <a:ext uri="{FF2B5EF4-FFF2-40B4-BE49-F238E27FC236}">
                <a16:creationId xmlns:a16="http://schemas.microsoft.com/office/drawing/2014/main" id="{8AB96123-F292-8D30-2A6A-E74DD0D0C636}"/>
              </a:ext>
            </a:extLst>
          </p:cNvPr>
          <p:cNvSpPr txBox="1">
            <a:spLocks/>
          </p:cNvSpPr>
          <p:nvPr/>
        </p:nvSpPr>
        <p:spPr>
          <a:xfrm>
            <a:off x="651620" y="352002"/>
            <a:ext cx="7840757" cy="602588"/>
          </a:xfrm>
          <a:prstGeom prst="rect">
            <a:avLst/>
          </a:prstGeom>
        </p:spPr>
        <p:txBody>
          <a:bodyPr/>
          <a:lstStyle>
            <a:lvl1pPr algn="l" defTabSz="457200" rtl="0" eaLnBrk="1" latinLnBrk="0" hangingPunct="1">
              <a:spcBef>
                <a:spcPct val="0"/>
              </a:spcBef>
              <a:buNone/>
              <a:defRPr sz="3000" b="1" kern="1200">
                <a:solidFill>
                  <a:srgbClr val="4373B7"/>
                </a:solidFill>
                <a:latin typeface="+mj-lt"/>
                <a:ea typeface="+mj-ea"/>
                <a:cs typeface="+mj-cs"/>
              </a:defRPr>
            </a:lvl1pPr>
          </a:lstStyle>
          <a:p>
            <a:r>
              <a:rPr lang="en-US" sz="2800" dirty="0"/>
              <a:t>Portion of spreadsheet based on data compiled from CDC:</a:t>
            </a:r>
          </a:p>
        </p:txBody>
      </p:sp>
    </p:spTree>
    <p:extLst>
      <p:ext uri="{BB962C8B-B14F-4D97-AF65-F5344CB8AC3E}">
        <p14:creationId xmlns:p14="http://schemas.microsoft.com/office/powerpoint/2010/main" val="38709904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graph with blue dots and a line&#10;&#10;Description automatically generated">
            <a:extLst>
              <a:ext uri="{FF2B5EF4-FFF2-40B4-BE49-F238E27FC236}">
                <a16:creationId xmlns:a16="http://schemas.microsoft.com/office/drawing/2014/main" id="{8441BBAD-FCFB-2B7E-43B9-7563E783CE6D}"/>
              </a:ext>
            </a:extLst>
          </p:cNvPr>
          <p:cNvPicPr>
            <a:picLocks noChangeAspect="1"/>
          </p:cNvPicPr>
          <p:nvPr/>
        </p:nvPicPr>
        <p:blipFill>
          <a:blip r:embed="rId2"/>
          <a:stretch>
            <a:fillRect/>
          </a:stretch>
        </p:blipFill>
        <p:spPr>
          <a:xfrm>
            <a:off x="1293467" y="1252251"/>
            <a:ext cx="6767691" cy="5023129"/>
          </a:xfrm>
          <a:prstGeom prst="rect">
            <a:avLst/>
          </a:prstGeom>
          <a:ln>
            <a:solidFill>
              <a:schemeClr val="tx1"/>
            </a:solidFill>
          </a:ln>
        </p:spPr>
      </p:pic>
      <p:sp>
        <p:nvSpPr>
          <p:cNvPr id="2" name="Title 1">
            <a:extLst>
              <a:ext uri="{FF2B5EF4-FFF2-40B4-BE49-F238E27FC236}">
                <a16:creationId xmlns:a16="http://schemas.microsoft.com/office/drawing/2014/main" id="{778802DB-FF6E-41CF-84BE-8F838B263476}"/>
              </a:ext>
            </a:extLst>
          </p:cNvPr>
          <p:cNvSpPr txBox="1">
            <a:spLocks/>
          </p:cNvSpPr>
          <p:nvPr/>
        </p:nvSpPr>
        <p:spPr>
          <a:xfrm>
            <a:off x="955558" y="438241"/>
            <a:ext cx="3941295" cy="644601"/>
          </a:xfrm>
          <a:prstGeom prst="rect">
            <a:avLst/>
          </a:prstGeom>
        </p:spPr>
        <p:txBody>
          <a:bodyPr/>
          <a:lstStyle>
            <a:lvl1pPr algn="l" defTabSz="457200" rtl="0" eaLnBrk="1" latinLnBrk="0" hangingPunct="1">
              <a:spcBef>
                <a:spcPct val="0"/>
              </a:spcBef>
              <a:buNone/>
              <a:defRPr sz="3000" b="1" kern="1200">
                <a:solidFill>
                  <a:srgbClr val="4373B7"/>
                </a:solidFill>
                <a:latin typeface="+mj-lt"/>
                <a:ea typeface="+mj-ea"/>
                <a:cs typeface="+mj-cs"/>
              </a:defRPr>
            </a:lvl1pPr>
          </a:lstStyle>
          <a:p>
            <a:r>
              <a:rPr lang="en-US" sz="2800" dirty="0"/>
              <a:t>Scatterplot Sample 1:</a:t>
            </a:r>
          </a:p>
        </p:txBody>
      </p:sp>
      <p:sp>
        <p:nvSpPr>
          <p:cNvPr id="4" name="Title 1">
            <a:extLst>
              <a:ext uri="{FF2B5EF4-FFF2-40B4-BE49-F238E27FC236}">
                <a16:creationId xmlns:a16="http://schemas.microsoft.com/office/drawing/2014/main" id="{136E9EFB-E554-F40F-E7A0-940C3C62C74A}"/>
              </a:ext>
            </a:extLst>
          </p:cNvPr>
          <p:cNvSpPr txBox="1">
            <a:spLocks/>
          </p:cNvSpPr>
          <p:nvPr/>
        </p:nvSpPr>
        <p:spPr>
          <a:xfrm>
            <a:off x="4761534" y="438241"/>
            <a:ext cx="3046962" cy="644601"/>
          </a:xfrm>
          <a:prstGeom prst="rect">
            <a:avLst/>
          </a:prstGeom>
        </p:spPr>
        <p:txBody>
          <a:bodyPr/>
          <a:lstStyle>
            <a:lvl1pPr algn="l" defTabSz="457200" rtl="0" eaLnBrk="1" latinLnBrk="0" hangingPunct="1">
              <a:spcBef>
                <a:spcPct val="0"/>
              </a:spcBef>
              <a:buNone/>
              <a:defRPr sz="3000" b="1" kern="1200">
                <a:solidFill>
                  <a:srgbClr val="4373B7"/>
                </a:solidFill>
                <a:latin typeface="+mj-lt"/>
                <a:ea typeface="+mj-ea"/>
                <a:cs typeface="+mj-cs"/>
              </a:defRPr>
            </a:lvl1pPr>
          </a:lstStyle>
          <a:p>
            <a:r>
              <a:rPr lang="en-US" sz="2800" dirty="0"/>
              <a:t>Cause &amp; effect?</a:t>
            </a:r>
          </a:p>
        </p:txBody>
      </p:sp>
    </p:spTree>
    <p:extLst>
      <p:ext uri="{BB962C8B-B14F-4D97-AF65-F5344CB8AC3E}">
        <p14:creationId xmlns:p14="http://schemas.microsoft.com/office/powerpoint/2010/main" val="4047472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aph with blue dots&#10;&#10;Description automatically generated">
            <a:extLst>
              <a:ext uri="{FF2B5EF4-FFF2-40B4-BE49-F238E27FC236}">
                <a16:creationId xmlns:a16="http://schemas.microsoft.com/office/drawing/2014/main" id="{ABED4894-0C85-0ADC-A90A-0E148DEC0077}"/>
              </a:ext>
            </a:extLst>
          </p:cNvPr>
          <p:cNvPicPr>
            <a:picLocks noChangeAspect="1"/>
          </p:cNvPicPr>
          <p:nvPr/>
        </p:nvPicPr>
        <p:blipFill>
          <a:blip r:embed="rId2"/>
          <a:stretch>
            <a:fillRect/>
          </a:stretch>
        </p:blipFill>
        <p:spPr>
          <a:xfrm>
            <a:off x="382074" y="1451618"/>
            <a:ext cx="8379850" cy="5012674"/>
          </a:xfrm>
          <a:prstGeom prst="rect">
            <a:avLst/>
          </a:prstGeom>
          <a:ln>
            <a:solidFill>
              <a:schemeClr val="tx1"/>
            </a:solidFill>
          </a:ln>
        </p:spPr>
      </p:pic>
      <p:sp>
        <p:nvSpPr>
          <p:cNvPr id="2" name="Title 1">
            <a:extLst>
              <a:ext uri="{FF2B5EF4-FFF2-40B4-BE49-F238E27FC236}">
                <a16:creationId xmlns:a16="http://schemas.microsoft.com/office/drawing/2014/main" id="{B43440B9-B0FC-073F-2D07-BAA879039444}"/>
              </a:ext>
            </a:extLst>
          </p:cNvPr>
          <p:cNvSpPr txBox="1">
            <a:spLocks/>
          </p:cNvSpPr>
          <p:nvPr/>
        </p:nvSpPr>
        <p:spPr>
          <a:xfrm>
            <a:off x="1015716" y="616840"/>
            <a:ext cx="4273115" cy="1015252"/>
          </a:xfrm>
          <a:prstGeom prst="rect">
            <a:avLst/>
          </a:prstGeom>
        </p:spPr>
        <p:txBody>
          <a:bodyPr/>
          <a:lstStyle>
            <a:lvl1pPr algn="l" defTabSz="457200" rtl="0" eaLnBrk="1" latinLnBrk="0" hangingPunct="1">
              <a:spcBef>
                <a:spcPct val="0"/>
              </a:spcBef>
              <a:buNone/>
              <a:defRPr sz="3000" b="1" kern="1200">
                <a:solidFill>
                  <a:srgbClr val="4373B7"/>
                </a:solidFill>
                <a:latin typeface="+mj-lt"/>
                <a:ea typeface="+mj-ea"/>
                <a:cs typeface="+mj-cs"/>
              </a:defRPr>
            </a:lvl1pPr>
          </a:lstStyle>
          <a:p>
            <a:r>
              <a:rPr lang="en-US" sz="2800" dirty="0"/>
              <a:t>Scatterplot Sample 2:</a:t>
            </a:r>
          </a:p>
        </p:txBody>
      </p:sp>
      <p:sp>
        <p:nvSpPr>
          <p:cNvPr id="3" name="Title 1">
            <a:extLst>
              <a:ext uri="{FF2B5EF4-FFF2-40B4-BE49-F238E27FC236}">
                <a16:creationId xmlns:a16="http://schemas.microsoft.com/office/drawing/2014/main" id="{F61E9231-9D4F-3141-D472-C6E18D85D1A2}"/>
              </a:ext>
            </a:extLst>
          </p:cNvPr>
          <p:cNvSpPr txBox="1">
            <a:spLocks/>
          </p:cNvSpPr>
          <p:nvPr/>
        </p:nvSpPr>
        <p:spPr>
          <a:xfrm>
            <a:off x="4724377" y="616840"/>
            <a:ext cx="3276624" cy="644601"/>
          </a:xfrm>
          <a:prstGeom prst="rect">
            <a:avLst/>
          </a:prstGeom>
        </p:spPr>
        <p:txBody>
          <a:bodyPr/>
          <a:lstStyle>
            <a:lvl1pPr algn="l" defTabSz="457200" rtl="0" eaLnBrk="1" latinLnBrk="0" hangingPunct="1">
              <a:spcBef>
                <a:spcPct val="0"/>
              </a:spcBef>
              <a:buNone/>
              <a:defRPr sz="3000" b="1" kern="1200">
                <a:solidFill>
                  <a:srgbClr val="4373B7"/>
                </a:solidFill>
                <a:latin typeface="+mj-lt"/>
                <a:ea typeface="+mj-ea"/>
                <a:cs typeface="+mj-cs"/>
              </a:defRPr>
            </a:lvl1pPr>
          </a:lstStyle>
          <a:p>
            <a:r>
              <a:rPr lang="en-US" sz="2800" dirty="0"/>
              <a:t>Cause &amp; effect?</a:t>
            </a:r>
          </a:p>
        </p:txBody>
      </p:sp>
    </p:spTree>
    <p:extLst>
      <p:ext uri="{BB962C8B-B14F-4D97-AF65-F5344CB8AC3E}">
        <p14:creationId xmlns:p14="http://schemas.microsoft.com/office/powerpoint/2010/main" val="250590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aph of smoking versus lung cancer&#10;&#10;Description automatically generated">
            <a:extLst>
              <a:ext uri="{FF2B5EF4-FFF2-40B4-BE49-F238E27FC236}">
                <a16:creationId xmlns:a16="http://schemas.microsoft.com/office/drawing/2014/main" id="{D50196E4-ABAF-97DE-30AD-EB150E3E65AE}"/>
              </a:ext>
            </a:extLst>
          </p:cNvPr>
          <p:cNvPicPr>
            <a:picLocks noChangeAspect="1"/>
          </p:cNvPicPr>
          <p:nvPr/>
        </p:nvPicPr>
        <p:blipFill>
          <a:blip r:embed="rId2"/>
          <a:stretch>
            <a:fillRect/>
          </a:stretch>
        </p:blipFill>
        <p:spPr>
          <a:xfrm>
            <a:off x="747597" y="1591045"/>
            <a:ext cx="7648805" cy="4575121"/>
          </a:xfrm>
          <a:prstGeom prst="rect">
            <a:avLst/>
          </a:prstGeom>
          <a:ln>
            <a:solidFill>
              <a:schemeClr val="tx1"/>
            </a:solidFill>
          </a:ln>
        </p:spPr>
      </p:pic>
      <p:sp>
        <p:nvSpPr>
          <p:cNvPr id="2" name="Title 1">
            <a:extLst>
              <a:ext uri="{FF2B5EF4-FFF2-40B4-BE49-F238E27FC236}">
                <a16:creationId xmlns:a16="http://schemas.microsoft.com/office/drawing/2014/main" id="{2D7C510B-7F44-BD12-89C0-3D0E4449089D}"/>
              </a:ext>
            </a:extLst>
          </p:cNvPr>
          <p:cNvSpPr txBox="1">
            <a:spLocks/>
          </p:cNvSpPr>
          <p:nvPr/>
        </p:nvSpPr>
        <p:spPr>
          <a:xfrm>
            <a:off x="1136032" y="711181"/>
            <a:ext cx="4273115" cy="1015252"/>
          </a:xfrm>
          <a:prstGeom prst="rect">
            <a:avLst/>
          </a:prstGeom>
        </p:spPr>
        <p:txBody>
          <a:bodyPr/>
          <a:lstStyle>
            <a:lvl1pPr algn="l" defTabSz="457200" rtl="0" eaLnBrk="1" latinLnBrk="0" hangingPunct="1">
              <a:spcBef>
                <a:spcPct val="0"/>
              </a:spcBef>
              <a:buNone/>
              <a:defRPr sz="3000" b="1" kern="1200">
                <a:solidFill>
                  <a:srgbClr val="4373B7"/>
                </a:solidFill>
                <a:latin typeface="+mj-lt"/>
                <a:ea typeface="+mj-ea"/>
                <a:cs typeface="+mj-cs"/>
              </a:defRPr>
            </a:lvl1pPr>
          </a:lstStyle>
          <a:p>
            <a:r>
              <a:rPr lang="en-US" sz="2800" dirty="0"/>
              <a:t>Scatterplot Sample 3:</a:t>
            </a:r>
          </a:p>
        </p:txBody>
      </p:sp>
      <p:sp>
        <p:nvSpPr>
          <p:cNvPr id="3" name="Title 1">
            <a:extLst>
              <a:ext uri="{FF2B5EF4-FFF2-40B4-BE49-F238E27FC236}">
                <a16:creationId xmlns:a16="http://schemas.microsoft.com/office/drawing/2014/main" id="{3F74CF65-3B2D-700B-2380-1494E79F4131}"/>
              </a:ext>
            </a:extLst>
          </p:cNvPr>
          <p:cNvSpPr txBox="1">
            <a:spLocks/>
          </p:cNvSpPr>
          <p:nvPr/>
        </p:nvSpPr>
        <p:spPr>
          <a:xfrm>
            <a:off x="4899786" y="711181"/>
            <a:ext cx="3276624" cy="644601"/>
          </a:xfrm>
          <a:prstGeom prst="rect">
            <a:avLst/>
          </a:prstGeom>
        </p:spPr>
        <p:txBody>
          <a:bodyPr/>
          <a:lstStyle>
            <a:lvl1pPr algn="l" defTabSz="457200" rtl="0" eaLnBrk="1" latinLnBrk="0" hangingPunct="1">
              <a:spcBef>
                <a:spcPct val="0"/>
              </a:spcBef>
              <a:buNone/>
              <a:defRPr sz="3000" b="1" kern="1200">
                <a:solidFill>
                  <a:srgbClr val="4373B7"/>
                </a:solidFill>
                <a:latin typeface="+mj-lt"/>
                <a:ea typeface="+mj-ea"/>
                <a:cs typeface="+mj-cs"/>
              </a:defRPr>
            </a:lvl1pPr>
          </a:lstStyle>
          <a:p>
            <a:r>
              <a:rPr lang="en-US" sz="2800" dirty="0"/>
              <a:t>Cause &amp; effect?</a:t>
            </a:r>
          </a:p>
        </p:txBody>
      </p:sp>
    </p:spTree>
    <p:extLst>
      <p:ext uri="{BB962C8B-B14F-4D97-AF65-F5344CB8AC3E}">
        <p14:creationId xmlns:p14="http://schemas.microsoft.com/office/powerpoint/2010/main" val="4018990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4DFE2-2758-5D40-8D06-6F426B39F088}"/>
              </a:ext>
            </a:extLst>
          </p:cNvPr>
          <p:cNvSpPr>
            <a:spLocks noGrp="1"/>
          </p:cNvSpPr>
          <p:nvPr>
            <p:ph type="title"/>
          </p:nvPr>
        </p:nvSpPr>
        <p:spPr/>
        <p:txBody>
          <a:bodyPr/>
          <a:lstStyle/>
          <a:p>
            <a:r>
              <a:rPr lang="en-US" dirty="0"/>
              <a:t>Alternate direct link for WHO data:</a:t>
            </a:r>
          </a:p>
        </p:txBody>
      </p:sp>
      <p:sp>
        <p:nvSpPr>
          <p:cNvPr id="3" name="Content Placeholder 2">
            <a:extLst>
              <a:ext uri="{FF2B5EF4-FFF2-40B4-BE49-F238E27FC236}">
                <a16:creationId xmlns:a16="http://schemas.microsoft.com/office/drawing/2014/main" id="{520F4C62-CBFF-E24D-9F59-E83275249E7E}"/>
              </a:ext>
            </a:extLst>
          </p:cNvPr>
          <p:cNvSpPr>
            <a:spLocks noGrp="1"/>
          </p:cNvSpPr>
          <p:nvPr>
            <p:ph idx="1"/>
          </p:nvPr>
        </p:nvSpPr>
        <p:spPr/>
        <p:txBody>
          <a:bodyPr/>
          <a:lstStyle/>
          <a:p>
            <a:pPr marL="0" indent="0">
              <a:buNone/>
            </a:pPr>
            <a:endParaRPr lang="en-US" dirty="0">
              <a:hlinkClick r:id="rId2"/>
            </a:endParaRPr>
          </a:p>
          <a:p>
            <a:pPr marL="0" indent="0">
              <a:buNone/>
            </a:pPr>
            <a:r>
              <a:rPr lang="en-US" dirty="0"/>
              <a:t>Or simply open the following link:</a:t>
            </a:r>
            <a:endParaRPr lang="en-US" dirty="0">
              <a:hlinkClick r:id="rId2"/>
            </a:endParaRPr>
          </a:p>
          <a:p>
            <a:endParaRPr lang="en-US" dirty="0">
              <a:hlinkClick r:id="rId2"/>
            </a:endParaRPr>
          </a:p>
          <a:p>
            <a:pPr marL="0" indent="0">
              <a:buNone/>
            </a:pPr>
            <a:r>
              <a:rPr lang="en-US" dirty="0">
                <a:hlinkClick r:id="rId2"/>
              </a:rPr>
              <a:t>https://apps.who.int/gho/data/node.main.1?lang=en</a:t>
            </a:r>
            <a:endParaRPr lang="en-US" dirty="0"/>
          </a:p>
          <a:p>
            <a:endParaRPr lang="en-US" dirty="0"/>
          </a:p>
        </p:txBody>
      </p:sp>
    </p:spTree>
    <p:extLst>
      <p:ext uri="{BB962C8B-B14F-4D97-AF65-F5344CB8AC3E}">
        <p14:creationId xmlns:p14="http://schemas.microsoft.com/office/powerpoint/2010/main" val="17746013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aph with blue dots and white lines&#10;&#10;Description automatically generated">
            <a:extLst>
              <a:ext uri="{FF2B5EF4-FFF2-40B4-BE49-F238E27FC236}">
                <a16:creationId xmlns:a16="http://schemas.microsoft.com/office/drawing/2014/main" id="{18F975FD-49CA-65BC-77D1-8192E13E55C8}"/>
              </a:ext>
            </a:extLst>
          </p:cNvPr>
          <p:cNvPicPr>
            <a:picLocks noChangeAspect="1"/>
          </p:cNvPicPr>
          <p:nvPr/>
        </p:nvPicPr>
        <p:blipFill>
          <a:blip r:embed="rId2"/>
          <a:stretch>
            <a:fillRect/>
          </a:stretch>
        </p:blipFill>
        <p:spPr>
          <a:xfrm>
            <a:off x="784988" y="1551492"/>
            <a:ext cx="7574023" cy="4472849"/>
          </a:xfrm>
          <a:prstGeom prst="rect">
            <a:avLst/>
          </a:prstGeom>
          <a:ln>
            <a:solidFill>
              <a:schemeClr val="tx1"/>
            </a:solidFill>
          </a:ln>
        </p:spPr>
      </p:pic>
      <p:sp>
        <p:nvSpPr>
          <p:cNvPr id="2" name="Title 1">
            <a:extLst>
              <a:ext uri="{FF2B5EF4-FFF2-40B4-BE49-F238E27FC236}">
                <a16:creationId xmlns:a16="http://schemas.microsoft.com/office/drawing/2014/main" id="{7062A489-1822-06B5-703D-B7CC5FCC9E5D}"/>
              </a:ext>
            </a:extLst>
          </p:cNvPr>
          <p:cNvSpPr txBox="1">
            <a:spLocks/>
          </p:cNvSpPr>
          <p:nvPr/>
        </p:nvSpPr>
        <p:spPr>
          <a:xfrm>
            <a:off x="1136032" y="685800"/>
            <a:ext cx="4273115" cy="1015252"/>
          </a:xfrm>
          <a:prstGeom prst="rect">
            <a:avLst/>
          </a:prstGeom>
        </p:spPr>
        <p:txBody>
          <a:bodyPr/>
          <a:lstStyle>
            <a:lvl1pPr algn="l" defTabSz="457200" rtl="0" eaLnBrk="1" latinLnBrk="0" hangingPunct="1">
              <a:spcBef>
                <a:spcPct val="0"/>
              </a:spcBef>
              <a:buNone/>
              <a:defRPr sz="3000" b="1" kern="1200">
                <a:solidFill>
                  <a:srgbClr val="4373B7"/>
                </a:solidFill>
                <a:latin typeface="+mj-lt"/>
                <a:ea typeface="+mj-ea"/>
                <a:cs typeface="+mj-cs"/>
              </a:defRPr>
            </a:lvl1pPr>
          </a:lstStyle>
          <a:p>
            <a:r>
              <a:rPr lang="en-US" sz="2800" dirty="0"/>
              <a:t>Scatterplot Sample 4:</a:t>
            </a:r>
          </a:p>
        </p:txBody>
      </p:sp>
      <p:sp>
        <p:nvSpPr>
          <p:cNvPr id="3" name="Title 1">
            <a:extLst>
              <a:ext uri="{FF2B5EF4-FFF2-40B4-BE49-F238E27FC236}">
                <a16:creationId xmlns:a16="http://schemas.microsoft.com/office/drawing/2014/main" id="{DBC67C84-27C8-DEE9-D852-CA505E6E5CC9}"/>
              </a:ext>
            </a:extLst>
          </p:cNvPr>
          <p:cNvSpPr txBox="1">
            <a:spLocks/>
          </p:cNvSpPr>
          <p:nvPr/>
        </p:nvSpPr>
        <p:spPr>
          <a:xfrm>
            <a:off x="4916881" y="685800"/>
            <a:ext cx="3442129" cy="644601"/>
          </a:xfrm>
          <a:prstGeom prst="rect">
            <a:avLst/>
          </a:prstGeom>
        </p:spPr>
        <p:txBody>
          <a:bodyPr/>
          <a:lstStyle>
            <a:lvl1pPr algn="l" defTabSz="457200" rtl="0" eaLnBrk="1" latinLnBrk="0" hangingPunct="1">
              <a:spcBef>
                <a:spcPct val="0"/>
              </a:spcBef>
              <a:buNone/>
              <a:defRPr sz="3000" b="1" kern="1200">
                <a:solidFill>
                  <a:srgbClr val="4373B7"/>
                </a:solidFill>
                <a:latin typeface="+mj-lt"/>
                <a:ea typeface="+mj-ea"/>
                <a:cs typeface="+mj-cs"/>
              </a:defRPr>
            </a:lvl1pPr>
          </a:lstStyle>
          <a:p>
            <a:r>
              <a:rPr lang="en-US" sz="2800" dirty="0"/>
              <a:t>Cause &amp; effect???</a:t>
            </a:r>
          </a:p>
        </p:txBody>
      </p:sp>
    </p:spTree>
    <p:extLst>
      <p:ext uri="{BB962C8B-B14F-4D97-AF65-F5344CB8AC3E}">
        <p14:creationId xmlns:p14="http://schemas.microsoft.com/office/powerpoint/2010/main" val="27336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E11C09C-13D7-E55D-7BDE-E59B798F7920}"/>
              </a:ext>
            </a:extLst>
          </p:cNvPr>
          <p:cNvSpPr txBox="1"/>
          <p:nvPr/>
        </p:nvSpPr>
        <p:spPr>
          <a:xfrm>
            <a:off x="4461831" y="430897"/>
            <a:ext cx="4384714" cy="646331"/>
          </a:xfrm>
          <a:prstGeom prst="rect">
            <a:avLst/>
          </a:prstGeom>
          <a:noFill/>
        </p:spPr>
        <p:txBody>
          <a:bodyPr wrap="square">
            <a:spAutoFit/>
          </a:bodyPr>
          <a:lstStyle/>
          <a:p>
            <a:r>
              <a:rPr lang="en-US" dirty="0">
                <a:hlinkClick r:id="rId2"/>
              </a:rPr>
              <a:t>https://wonder.cdc.gov/Welcome.html</a:t>
            </a:r>
            <a:endParaRPr lang="en-US" dirty="0"/>
          </a:p>
          <a:p>
            <a:endParaRPr lang="en-US" dirty="0"/>
          </a:p>
        </p:txBody>
      </p:sp>
      <p:sp>
        <p:nvSpPr>
          <p:cNvPr id="6" name="TextBox 5">
            <a:extLst>
              <a:ext uri="{FF2B5EF4-FFF2-40B4-BE49-F238E27FC236}">
                <a16:creationId xmlns:a16="http://schemas.microsoft.com/office/drawing/2014/main" id="{CF7E3658-A2BB-E007-7763-1B13C6F05B00}"/>
              </a:ext>
            </a:extLst>
          </p:cNvPr>
          <p:cNvSpPr txBox="1"/>
          <p:nvPr/>
        </p:nvSpPr>
        <p:spPr>
          <a:xfrm>
            <a:off x="382836" y="369167"/>
            <a:ext cx="5412035" cy="461665"/>
          </a:xfrm>
          <a:prstGeom prst="rect">
            <a:avLst/>
          </a:prstGeom>
          <a:noFill/>
        </p:spPr>
        <p:txBody>
          <a:bodyPr wrap="square">
            <a:spAutoFit/>
          </a:bodyPr>
          <a:lstStyle/>
          <a:p>
            <a:r>
              <a:rPr lang="en-US" sz="2400" b="1" dirty="0">
                <a:solidFill>
                  <a:schemeClr val="accent1"/>
                </a:solidFill>
              </a:rPr>
              <a:t>CDC “Wonder” Navigation:</a:t>
            </a:r>
          </a:p>
        </p:txBody>
      </p:sp>
      <p:pic>
        <p:nvPicPr>
          <p:cNvPr id="10" name="Picture 9" descr="A screenshot of a computer&#10;&#10;Description automatically generated">
            <a:extLst>
              <a:ext uri="{FF2B5EF4-FFF2-40B4-BE49-F238E27FC236}">
                <a16:creationId xmlns:a16="http://schemas.microsoft.com/office/drawing/2014/main" id="{42D49EA6-8F26-37A5-8A07-25F797C74EA2}"/>
              </a:ext>
            </a:extLst>
          </p:cNvPr>
          <p:cNvPicPr>
            <a:picLocks noChangeAspect="1"/>
          </p:cNvPicPr>
          <p:nvPr/>
        </p:nvPicPr>
        <p:blipFill>
          <a:blip r:embed="rId3"/>
          <a:stretch>
            <a:fillRect/>
          </a:stretch>
        </p:blipFill>
        <p:spPr>
          <a:xfrm>
            <a:off x="382836" y="931496"/>
            <a:ext cx="4037041" cy="3166780"/>
          </a:xfrm>
          <a:prstGeom prst="rect">
            <a:avLst/>
          </a:prstGeom>
        </p:spPr>
      </p:pic>
      <p:pic>
        <p:nvPicPr>
          <p:cNvPr id="12" name="Picture 11" descr="A screenshot of a computer&#10;&#10;Description automatically generated">
            <a:extLst>
              <a:ext uri="{FF2B5EF4-FFF2-40B4-BE49-F238E27FC236}">
                <a16:creationId xmlns:a16="http://schemas.microsoft.com/office/drawing/2014/main" id="{5F7318A5-4605-268B-FA07-1189CF16AF3F}"/>
              </a:ext>
            </a:extLst>
          </p:cNvPr>
          <p:cNvPicPr>
            <a:picLocks noChangeAspect="1"/>
          </p:cNvPicPr>
          <p:nvPr/>
        </p:nvPicPr>
        <p:blipFill>
          <a:blip r:embed="rId4"/>
          <a:stretch>
            <a:fillRect/>
          </a:stretch>
        </p:blipFill>
        <p:spPr>
          <a:xfrm>
            <a:off x="4572000" y="3566922"/>
            <a:ext cx="4274545" cy="3133871"/>
          </a:xfrm>
          <a:prstGeom prst="rect">
            <a:avLst/>
          </a:prstGeom>
        </p:spPr>
      </p:pic>
      <p:cxnSp>
        <p:nvCxnSpPr>
          <p:cNvPr id="14" name="Straight Arrow Connector 13">
            <a:extLst>
              <a:ext uri="{FF2B5EF4-FFF2-40B4-BE49-F238E27FC236}">
                <a16:creationId xmlns:a16="http://schemas.microsoft.com/office/drawing/2014/main" id="{29458A9D-2EA1-5DFF-5F1D-9720F347098F}"/>
              </a:ext>
            </a:extLst>
          </p:cNvPr>
          <p:cNvCxnSpPr>
            <a:cxnSpLocks/>
          </p:cNvCxnSpPr>
          <p:nvPr/>
        </p:nvCxnSpPr>
        <p:spPr>
          <a:xfrm flipH="1">
            <a:off x="1366091" y="2071172"/>
            <a:ext cx="727113" cy="0"/>
          </a:xfrm>
          <a:prstGeom prst="straightConnector1">
            <a:avLst/>
          </a:prstGeom>
          <a:ln w="7620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D8B47E76-C6E2-0E24-17A4-F48317DDB60C}"/>
              </a:ext>
            </a:extLst>
          </p:cNvPr>
          <p:cNvCxnSpPr>
            <a:cxnSpLocks/>
          </p:cNvCxnSpPr>
          <p:nvPr/>
        </p:nvCxnSpPr>
        <p:spPr>
          <a:xfrm flipH="1">
            <a:off x="6343879" y="6145577"/>
            <a:ext cx="727113" cy="0"/>
          </a:xfrm>
          <a:prstGeom prst="straightConnector1">
            <a:avLst/>
          </a:prstGeom>
          <a:ln w="762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2563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omputer&#10;&#10;Description automatically generated">
            <a:extLst>
              <a:ext uri="{FF2B5EF4-FFF2-40B4-BE49-F238E27FC236}">
                <a16:creationId xmlns:a16="http://schemas.microsoft.com/office/drawing/2014/main" id="{CF61917B-0DBB-1FF9-F884-5905EA73F77C}"/>
              </a:ext>
            </a:extLst>
          </p:cNvPr>
          <p:cNvPicPr>
            <a:picLocks noChangeAspect="1"/>
          </p:cNvPicPr>
          <p:nvPr/>
        </p:nvPicPr>
        <p:blipFill>
          <a:blip r:embed="rId2"/>
          <a:stretch>
            <a:fillRect/>
          </a:stretch>
        </p:blipFill>
        <p:spPr>
          <a:xfrm>
            <a:off x="156939" y="1638805"/>
            <a:ext cx="8875607" cy="1475499"/>
          </a:xfrm>
          <a:prstGeom prst="rect">
            <a:avLst/>
          </a:prstGeom>
        </p:spPr>
      </p:pic>
      <p:pic>
        <p:nvPicPr>
          <p:cNvPr id="6" name="Picture 5" descr="A screenshot of a computer screen&#10;&#10;Description automatically generated">
            <a:extLst>
              <a:ext uri="{FF2B5EF4-FFF2-40B4-BE49-F238E27FC236}">
                <a16:creationId xmlns:a16="http://schemas.microsoft.com/office/drawing/2014/main" id="{0C94A518-093D-99A5-D985-62DBCEC32773}"/>
              </a:ext>
            </a:extLst>
          </p:cNvPr>
          <p:cNvPicPr>
            <a:picLocks noChangeAspect="1"/>
          </p:cNvPicPr>
          <p:nvPr/>
        </p:nvPicPr>
        <p:blipFill>
          <a:blip r:embed="rId3"/>
          <a:stretch>
            <a:fillRect/>
          </a:stretch>
        </p:blipFill>
        <p:spPr>
          <a:xfrm>
            <a:off x="111454" y="4466216"/>
            <a:ext cx="8921092" cy="1475499"/>
          </a:xfrm>
          <a:prstGeom prst="rect">
            <a:avLst/>
          </a:prstGeom>
        </p:spPr>
      </p:pic>
      <p:sp>
        <p:nvSpPr>
          <p:cNvPr id="7" name="TextBox 6">
            <a:extLst>
              <a:ext uri="{FF2B5EF4-FFF2-40B4-BE49-F238E27FC236}">
                <a16:creationId xmlns:a16="http://schemas.microsoft.com/office/drawing/2014/main" id="{622F616F-0537-E601-A202-269C9BD09EDD}"/>
              </a:ext>
            </a:extLst>
          </p:cNvPr>
          <p:cNvSpPr txBox="1"/>
          <p:nvPr/>
        </p:nvSpPr>
        <p:spPr>
          <a:xfrm>
            <a:off x="3293207" y="999484"/>
            <a:ext cx="1947988" cy="461665"/>
          </a:xfrm>
          <a:prstGeom prst="rect">
            <a:avLst/>
          </a:prstGeom>
          <a:noFill/>
        </p:spPr>
        <p:txBody>
          <a:bodyPr wrap="square">
            <a:spAutoFit/>
          </a:bodyPr>
          <a:lstStyle/>
          <a:p>
            <a:r>
              <a:rPr lang="en-US" sz="2400" b="1" dirty="0">
                <a:solidFill>
                  <a:schemeClr val="accent1"/>
                </a:solidFill>
              </a:rPr>
              <a:t>Melanoma</a:t>
            </a:r>
          </a:p>
        </p:txBody>
      </p:sp>
      <p:sp>
        <p:nvSpPr>
          <p:cNvPr id="8" name="TextBox 7">
            <a:extLst>
              <a:ext uri="{FF2B5EF4-FFF2-40B4-BE49-F238E27FC236}">
                <a16:creationId xmlns:a16="http://schemas.microsoft.com/office/drawing/2014/main" id="{484077E5-5E51-3DED-D71F-33EB81402BBB}"/>
              </a:ext>
            </a:extLst>
          </p:cNvPr>
          <p:cNvSpPr txBox="1"/>
          <p:nvPr/>
        </p:nvSpPr>
        <p:spPr>
          <a:xfrm>
            <a:off x="3419118" y="3932833"/>
            <a:ext cx="2305764" cy="461665"/>
          </a:xfrm>
          <a:prstGeom prst="rect">
            <a:avLst/>
          </a:prstGeom>
          <a:noFill/>
        </p:spPr>
        <p:txBody>
          <a:bodyPr wrap="square">
            <a:spAutoFit/>
          </a:bodyPr>
          <a:lstStyle/>
          <a:p>
            <a:r>
              <a:rPr lang="en-US" sz="2400" b="1" dirty="0">
                <a:solidFill>
                  <a:schemeClr val="accent1"/>
                </a:solidFill>
              </a:rPr>
              <a:t>Myeloma</a:t>
            </a:r>
          </a:p>
        </p:txBody>
      </p:sp>
    </p:spTree>
    <p:extLst>
      <p:ext uri="{BB962C8B-B14F-4D97-AF65-F5344CB8AC3E}">
        <p14:creationId xmlns:p14="http://schemas.microsoft.com/office/powerpoint/2010/main" val="3986682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hite sheet with black lines&#10;&#10;Description automatically generated">
            <a:extLst>
              <a:ext uri="{FF2B5EF4-FFF2-40B4-BE49-F238E27FC236}">
                <a16:creationId xmlns:a16="http://schemas.microsoft.com/office/drawing/2014/main" id="{94C914B4-F95F-4AD0-5C4B-7C37960B2DAF}"/>
              </a:ext>
            </a:extLst>
          </p:cNvPr>
          <p:cNvPicPr>
            <a:picLocks noChangeAspect="1"/>
          </p:cNvPicPr>
          <p:nvPr/>
        </p:nvPicPr>
        <p:blipFill>
          <a:blip r:embed="rId3"/>
          <a:stretch>
            <a:fillRect/>
          </a:stretch>
        </p:blipFill>
        <p:spPr>
          <a:xfrm>
            <a:off x="397042" y="1863012"/>
            <a:ext cx="8349916" cy="3461132"/>
          </a:xfrm>
          <a:prstGeom prst="rect">
            <a:avLst/>
          </a:prstGeom>
          <a:ln>
            <a:solidFill>
              <a:schemeClr val="tx1"/>
            </a:solidFill>
          </a:ln>
        </p:spPr>
      </p:pic>
      <p:pic>
        <p:nvPicPr>
          <p:cNvPr id="6" name="Picture 5" descr="A graph of the year&#10;&#10;Description automatically generated with medium confidence">
            <a:extLst>
              <a:ext uri="{FF2B5EF4-FFF2-40B4-BE49-F238E27FC236}">
                <a16:creationId xmlns:a16="http://schemas.microsoft.com/office/drawing/2014/main" id="{E5BCC4AA-3217-AB55-185F-EB8038BF6E7B}"/>
              </a:ext>
            </a:extLst>
          </p:cNvPr>
          <p:cNvPicPr>
            <a:picLocks noChangeAspect="1"/>
          </p:cNvPicPr>
          <p:nvPr/>
        </p:nvPicPr>
        <p:blipFill>
          <a:blip r:embed="rId4"/>
          <a:stretch>
            <a:fillRect/>
          </a:stretch>
        </p:blipFill>
        <p:spPr>
          <a:xfrm>
            <a:off x="5549976" y="1331641"/>
            <a:ext cx="3461676" cy="4523874"/>
          </a:xfrm>
          <a:prstGeom prst="rect">
            <a:avLst/>
          </a:prstGeom>
          <a:ln>
            <a:solidFill>
              <a:schemeClr val="tx1"/>
            </a:solidFill>
          </a:ln>
        </p:spPr>
      </p:pic>
      <p:sp>
        <p:nvSpPr>
          <p:cNvPr id="7" name="TextBox 6">
            <a:extLst>
              <a:ext uri="{FF2B5EF4-FFF2-40B4-BE49-F238E27FC236}">
                <a16:creationId xmlns:a16="http://schemas.microsoft.com/office/drawing/2014/main" id="{9BEB7C15-3580-DDE4-E2D8-E447D261EE6A}"/>
              </a:ext>
            </a:extLst>
          </p:cNvPr>
          <p:cNvSpPr txBox="1"/>
          <p:nvPr/>
        </p:nvSpPr>
        <p:spPr>
          <a:xfrm>
            <a:off x="1068636" y="504123"/>
            <a:ext cx="7245184" cy="461665"/>
          </a:xfrm>
          <a:prstGeom prst="rect">
            <a:avLst/>
          </a:prstGeom>
          <a:noFill/>
        </p:spPr>
        <p:txBody>
          <a:bodyPr wrap="square">
            <a:spAutoFit/>
          </a:bodyPr>
          <a:lstStyle/>
          <a:p>
            <a:r>
              <a:rPr lang="en-US" sz="2400" b="1" dirty="0">
                <a:solidFill>
                  <a:schemeClr val="accent1"/>
                </a:solidFill>
              </a:rPr>
              <a:t>Vaccine deaths reported for ages 0-17</a:t>
            </a:r>
          </a:p>
        </p:txBody>
      </p:sp>
      <p:pic>
        <p:nvPicPr>
          <p:cNvPr id="9" name="Picture 8">
            <a:extLst>
              <a:ext uri="{FF2B5EF4-FFF2-40B4-BE49-F238E27FC236}">
                <a16:creationId xmlns:a16="http://schemas.microsoft.com/office/drawing/2014/main" id="{FC13C266-71CE-E2DF-F0F7-1CF280221A2F}"/>
              </a:ext>
            </a:extLst>
          </p:cNvPr>
          <p:cNvPicPr>
            <a:picLocks noChangeAspect="1"/>
          </p:cNvPicPr>
          <p:nvPr/>
        </p:nvPicPr>
        <p:blipFill>
          <a:blip r:embed="rId5"/>
          <a:stretch>
            <a:fillRect/>
          </a:stretch>
        </p:blipFill>
        <p:spPr>
          <a:xfrm>
            <a:off x="599520" y="5938947"/>
            <a:ext cx="7944959" cy="743054"/>
          </a:xfrm>
          <a:prstGeom prst="rect">
            <a:avLst/>
          </a:prstGeom>
          <a:ln>
            <a:solidFill>
              <a:schemeClr val="tx1"/>
            </a:solidFill>
          </a:ln>
        </p:spPr>
      </p:pic>
    </p:spTree>
    <p:extLst>
      <p:ext uri="{BB962C8B-B14F-4D97-AF65-F5344CB8AC3E}">
        <p14:creationId xmlns:p14="http://schemas.microsoft.com/office/powerpoint/2010/main" val="4271856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hite sheet with black lines&#10;&#10;Description automatically generated">
            <a:extLst>
              <a:ext uri="{FF2B5EF4-FFF2-40B4-BE49-F238E27FC236}">
                <a16:creationId xmlns:a16="http://schemas.microsoft.com/office/drawing/2014/main" id="{26018052-4D65-5B9E-C929-DA1CB0CE00C8}"/>
              </a:ext>
            </a:extLst>
          </p:cNvPr>
          <p:cNvPicPr>
            <a:picLocks noChangeAspect="1"/>
          </p:cNvPicPr>
          <p:nvPr/>
        </p:nvPicPr>
        <p:blipFill>
          <a:blip r:embed="rId2"/>
          <a:stretch>
            <a:fillRect/>
          </a:stretch>
        </p:blipFill>
        <p:spPr>
          <a:xfrm>
            <a:off x="390340" y="2916760"/>
            <a:ext cx="7046035" cy="2412720"/>
          </a:xfrm>
          <a:prstGeom prst="rect">
            <a:avLst/>
          </a:prstGeom>
          <a:solidFill>
            <a:schemeClr val="tx1"/>
          </a:solidFill>
          <a:ln>
            <a:solidFill>
              <a:schemeClr val="tx1"/>
            </a:solidFill>
          </a:ln>
        </p:spPr>
      </p:pic>
      <p:pic>
        <p:nvPicPr>
          <p:cNvPr id="6" name="Picture 5" descr="A graph with numbers and a bar&#10;&#10;Description automatically generated">
            <a:extLst>
              <a:ext uri="{FF2B5EF4-FFF2-40B4-BE49-F238E27FC236}">
                <a16:creationId xmlns:a16="http://schemas.microsoft.com/office/drawing/2014/main" id="{470D7BAE-F233-FE3C-B041-81DE4E58B15C}"/>
              </a:ext>
            </a:extLst>
          </p:cNvPr>
          <p:cNvPicPr>
            <a:picLocks noChangeAspect="1"/>
          </p:cNvPicPr>
          <p:nvPr/>
        </p:nvPicPr>
        <p:blipFill>
          <a:blip r:embed="rId3"/>
          <a:stretch>
            <a:fillRect/>
          </a:stretch>
        </p:blipFill>
        <p:spPr>
          <a:xfrm>
            <a:off x="4752474" y="2023794"/>
            <a:ext cx="4085408" cy="4360793"/>
          </a:xfrm>
          <a:prstGeom prst="rect">
            <a:avLst/>
          </a:prstGeom>
          <a:ln>
            <a:solidFill>
              <a:schemeClr val="tx1"/>
            </a:solidFill>
          </a:ln>
        </p:spPr>
      </p:pic>
      <p:sp>
        <p:nvSpPr>
          <p:cNvPr id="7" name="TextBox 6">
            <a:extLst>
              <a:ext uri="{FF2B5EF4-FFF2-40B4-BE49-F238E27FC236}">
                <a16:creationId xmlns:a16="http://schemas.microsoft.com/office/drawing/2014/main" id="{D2154095-7F74-1EEF-4FEC-EC9414C5EEA2}"/>
              </a:ext>
            </a:extLst>
          </p:cNvPr>
          <p:cNvSpPr txBox="1"/>
          <p:nvPr/>
        </p:nvSpPr>
        <p:spPr>
          <a:xfrm>
            <a:off x="949408" y="884814"/>
            <a:ext cx="7245184" cy="461665"/>
          </a:xfrm>
          <a:prstGeom prst="rect">
            <a:avLst/>
          </a:prstGeom>
          <a:noFill/>
        </p:spPr>
        <p:txBody>
          <a:bodyPr wrap="square">
            <a:spAutoFit/>
          </a:bodyPr>
          <a:lstStyle/>
          <a:p>
            <a:r>
              <a:rPr lang="en-US" sz="2400" b="1" dirty="0">
                <a:solidFill>
                  <a:schemeClr val="accent1"/>
                </a:solidFill>
              </a:rPr>
              <a:t>Vaccine deaths reported for ages 18 and up</a:t>
            </a:r>
          </a:p>
        </p:txBody>
      </p:sp>
    </p:spTree>
    <p:extLst>
      <p:ext uri="{BB962C8B-B14F-4D97-AF65-F5344CB8AC3E}">
        <p14:creationId xmlns:p14="http://schemas.microsoft.com/office/powerpoint/2010/main" val="1989642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49588-9214-2949-9A11-786216C2A49A}"/>
              </a:ext>
            </a:extLst>
          </p:cNvPr>
          <p:cNvSpPr>
            <a:spLocks noGrp="1"/>
          </p:cNvSpPr>
          <p:nvPr>
            <p:ph type="title"/>
          </p:nvPr>
        </p:nvSpPr>
        <p:spPr/>
        <p:txBody>
          <a:bodyPr/>
          <a:lstStyle/>
          <a:p>
            <a:r>
              <a:rPr lang="en-US" dirty="0"/>
              <a:t>Life Expectancy Comparison:</a:t>
            </a:r>
          </a:p>
        </p:txBody>
      </p:sp>
      <p:sp>
        <p:nvSpPr>
          <p:cNvPr id="4" name="Footer Placeholder 3">
            <a:extLst>
              <a:ext uri="{FF2B5EF4-FFF2-40B4-BE49-F238E27FC236}">
                <a16:creationId xmlns:a16="http://schemas.microsoft.com/office/drawing/2014/main" id="{091CC283-22B9-CF43-8FBF-0A059E700660}"/>
              </a:ext>
            </a:extLst>
          </p:cNvPr>
          <p:cNvSpPr>
            <a:spLocks noGrp="1"/>
          </p:cNvSpPr>
          <p:nvPr>
            <p:ph type="ftr" sz="quarter" idx="11"/>
          </p:nvPr>
        </p:nvSpPr>
        <p:spPr/>
        <p:txBody>
          <a:bodyPr/>
          <a:lstStyle/>
          <a:p>
            <a:r>
              <a:rPr lang="en-US"/>
              <a:t>© 2018 Pearson Education, Inc.</a:t>
            </a:r>
            <a:endParaRPr lang="en-US" dirty="0"/>
          </a:p>
        </p:txBody>
      </p:sp>
      <p:pic>
        <p:nvPicPr>
          <p:cNvPr id="5" name="Picture 4" descr="A picture containing graphical user interface&#10;&#10;Description automatically generated">
            <a:extLst>
              <a:ext uri="{FF2B5EF4-FFF2-40B4-BE49-F238E27FC236}">
                <a16:creationId xmlns:a16="http://schemas.microsoft.com/office/drawing/2014/main" id="{4C7E5C83-F553-C84B-BDC7-9E78820F9E82}"/>
              </a:ext>
            </a:extLst>
          </p:cNvPr>
          <p:cNvPicPr>
            <a:picLocks noChangeAspect="1"/>
          </p:cNvPicPr>
          <p:nvPr/>
        </p:nvPicPr>
        <p:blipFill>
          <a:blip r:embed="rId3"/>
          <a:stretch>
            <a:fillRect/>
          </a:stretch>
        </p:blipFill>
        <p:spPr>
          <a:xfrm>
            <a:off x="0" y="132105"/>
            <a:ext cx="9144000" cy="6593789"/>
          </a:xfrm>
          <a:prstGeom prst="rect">
            <a:avLst/>
          </a:prstGeom>
        </p:spPr>
      </p:pic>
    </p:spTree>
    <p:extLst>
      <p:ext uri="{BB962C8B-B14F-4D97-AF65-F5344CB8AC3E}">
        <p14:creationId xmlns:p14="http://schemas.microsoft.com/office/powerpoint/2010/main" val="38773930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49588-9214-2949-9A11-786216C2A49A}"/>
              </a:ext>
            </a:extLst>
          </p:cNvPr>
          <p:cNvSpPr>
            <a:spLocks noGrp="1"/>
          </p:cNvSpPr>
          <p:nvPr>
            <p:ph type="title"/>
          </p:nvPr>
        </p:nvSpPr>
        <p:spPr/>
        <p:txBody>
          <a:bodyPr/>
          <a:lstStyle/>
          <a:p>
            <a:r>
              <a:rPr lang="en-US" dirty="0"/>
              <a:t>Life Expectancy Comparison:</a:t>
            </a:r>
          </a:p>
        </p:txBody>
      </p:sp>
      <p:pic>
        <p:nvPicPr>
          <p:cNvPr id="8" name="Content Placeholder 7" descr="Graphical user interface, application&#10;&#10;Description automatically generated">
            <a:extLst>
              <a:ext uri="{FF2B5EF4-FFF2-40B4-BE49-F238E27FC236}">
                <a16:creationId xmlns:a16="http://schemas.microsoft.com/office/drawing/2014/main" id="{25C95731-EFB7-1349-870D-C7C583E0DAC0}"/>
              </a:ext>
            </a:extLst>
          </p:cNvPr>
          <p:cNvPicPr>
            <a:picLocks noGrp="1" noChangeAspect="1"/>
          </p:cNvPicPr>
          <p:nvPr>
            <p:ph idx="1"/>
          </p:nvPr>
        </p:nvPicPr>
        <p:blipFill>
          <a:blip r:embed="rId2"/>
          <a:stretch>
            <a:fillRect/>
          </a:stretch>
        </p:blipFill>
        <p:spPr>
          <a:xfrm>
            <a:off x="1216226" y="828675"/>
            <a:ext cx="6703611" cy="5297488"/>
          </a:xfrm>
          <a:ln>
            <a:solidFill>
              <a:schemeClr val="tx1"/>
            </a:solidFill>
          </a:ln>
        </p:spPr>
      </p:pic>
    </p:spTree>
    <p:extLst>
      <p:ext uri="{BB962C8B-B14F-4D97-AF65-F5344CB8AC3E}">
        <p14:creationId xmlns:p14="http://schemas.microsoft.com/office/powerpoint/2010/main" val="32649643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49588-9214-2949-9A11-786216C2A49A}"/>
              </a:ext>
            </a:extLst>
          </p:cNvPr>
          <p:cNvSpPr>
            <a:spLocks noGrp="1"/>
          </p:cNvSpPr>
          <p:nvPr>
            <p:ph type="title"/>
          </p:nvPr>
        </p:nvSpPr>
        <p:spPr/>
        <p:txBody>
          <a:bodyPr/>
          <a:lstStyle/>
          <a:p>
            <a:r>
              <a:rPr lang="en-US" dirty="0"/>
              <a:t>Life Expectancy Comparison:</a:t>
            </a:r>
          </a:p>
        </p:txBody>
      </p:sp>
      <p:pic>
        <p:nvPicPr>
          <p:cNvPr id="6" name="Content Placeholder 5" descr="Graphical user interface, application&#10;&#10;Description automatically generated">
            <a:extLst>
              <a:ext uri="{FF2B5EF4-FFF2-40B4-BE49-F238E27FC236}">
                <a16:creationId xmlns:a16="http://schemas.microsoft.com/office/drawing/2014/main" id="{A9E19355-C2AA-6A48-8118-A28A58D909AD}"/>
              </a:ext>
            </a:extLst>
          </p:cNvPr>
          <p:cNvPicPr>
            <a:picLocks noGrp="1" noChangeAspect="1"/>
          </p:cNvPicPr>
          <p:nvPr>
            <p:ph idx="1"/>
          </p:nvPr>
        </p:nvPicPr>
        <p:blipFill>
          <a:blip r:embed="rId2"/>
          <a:stretch>
            <a:fillRect/>
          </a:stretch>
        </p:blipFill>
        <p:spPr>
          <a:xfrm>
            <a:off x="1223625" y="828675"/>
            <a:ext cx="6688813" cy="5297488"/>
          </a:xfrm>
          <a:ln>
            <a:solidFill>
              <a:schemeClr val="tx1"/>
            </a:solidFill>
          </a:ln>
        </p:spPr>
      </p:pic>
    </p:spTree>
    <p:extLst>
      <p:ext uri="{BB962C8B-B14F-4D97-AF65-F5344CB8AC3E}">
        <p14:creationId xmlns:p14="http://schemas.microsoft.com/office/powerpoint/2010/main" val="11447274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49588-9214-2949-9A11-786216C2A49A}"/>
              </a:ext>
            </a:extLst>
          </p:cNvPr>
          <p:cNvSpPr>
            <a:spLocks noGrp="1"/>
          </p:cNvSpPr>
          <p:nvPr>
            <p:ph type="title"/>
          </p:nvPr>
        </p:nvSpPr>
        <p:spPr/>
        <p:txBody>
          <a:bodyPr/>
          <a:lstStyle/>
          <a:p>
            <a:r>
              <a:rPr lang="en-US" dirty="0"/>
              <a:t>Life Expectancy Comparison:</a:t>
            </a:r>
          </a:p>
        </p:txBody>
      </p:sp>
      <p:pic>
        <p:nvPicPr>
          <p:cNvPr id="6" name="Content Placeholder 5" descr="Graphical user interface, application&#10;&#10;Description automatically generated">
            <a:extLst>
              <a:ext uri="{FF2B5EF4-FFF2-40B4-BE49-F238E27FC236}">
                <a16:creationId xmlns:a16="http://schemas.microsoft.com/office/drawing/2014/main" id="{0B4BE3A6-B395-B74E-B3A8-6BDFA5AF916D}"/>
              </a:ext>
            </a:extLst>
          </p:cNvPr>
          <p:cNvPicPr>
            <a:picLocks noGrp="1" noChangeAspect="1"/>
          </p:cNvPicPr>
          <p:nvPr>
            <p:ph idx="1"/>
          </p:nvPr>
        </p:nvPicPr>
        <p:blipFill>
          <a:blip r:embed="rId2"/>
          <a:stretch>
            <a:fillRect/>
          </a:stretch>
        </p:blipFill>
        <p:spPr>
          <a:xfrm>
            <a:off x="1248967" y="828675"/>
            <a:ext cx="6638129" cy="5297488"/>
          </a:xfrm>
          <a:ln>
            <a:solidFill>
              <a:schemeClr val="tx1"/>
            </a:solidFill>
          </a:ln>
        </p:spPr>
      </p:pic>
    </p:spTree>
    <p:extLst>
      <p:ext uri="{BB962C8B-B14F-4D97-AF65-F5344CB8AC3E}">
        <p14:creationId xmlns:p14="http://schemas.microsoft.com/office/powerpoint/2010/main" val="10667588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49588-9214-2949-9A11-786216C2A49A}"/>
              </a:ext>
            </a:extLst>
          </p:cNvPr>
          <p:cNvSpPr>
            <a:spLocks noGrp="1"/>
          </p:cNvSpPr>
          <p:nvPr>
            <p:ph type="title"/>
          </p:nvPr>
        </p:nvSpPr>
        <p:spPr/>
        <p:txBody>
          <a:bodyPr/>
          <a:lstStyle/>
          <a:p>
            <a:r>
              <a:rPr lang="en-US" dirty="0"/>
              <a:t>Life Expectancy Comparison:</a:t>
            </a:r>
          </a:p>
        </p:txBody>
      </p:sp>
      <p:sp>
        <p:nvSpPr>
          <p:cNvPr id="4" name="Footer Placeholder 3">
            <a:extLst>
              <a:ext uri="{FF2B5EF4-FFF2-40B4-BE49-F238E27FC236}">
                <a16:creationId xmlns:a16="http://schemas.microsoft.com/office/drawing/2014/main" id="{091CC283-22B9-CF43-8FBF-0A059E700660}"/>
              </a:ext>
            </a:extLst>
          </p:cNvPr>
          <p:cNvSpPr>
            <a:spLocks noGrp="1"/>
          </p:cNvSpPr>
          <p:nvPr>
            <p:ph type="ftr" sz="quarter" idx="11"/>
          </p:nvPr>
        </p:nvSpPr>
        <p:spPr/>
        <p:txBody>
          <a:bodyPr/>
          <a:lstStyle/>
          <a:p>
            <a:r>
              <a:rPr lang="en-US"/>
              <a:t>© 2018 Pearson Education, Inc.</a:t>
            </a:r>
            <a:endParaRPr lang="en-US" dirty="0"/>
          </a:p>
        </p:txBody>
      </p:sp>
      <p:pic>
        <p:nvPicPr>
          <p:cNvPr id="5" name="Picture 4" descr="Graphical user interface, application&#10;&#10;Description automatically generated">
            <a:extLst>
              <a:ext uri="{FF2B5EF4-FFF2-40B4-BE49-F238E27FC236}">
                <a16:creationId xmlns:a16="http://schemas.microsoft.com/office/drawing/2014/main" id="{9AE29001-EFF1-5D4A-8002-FABEF7CDF3D5}"/>
              </a:ext>
            </a:extLst>
          </p:cNvPr>
          <p:cNvPicPr>
            <a:picLocks noChangeAspect="1"/>
          </p:cNvPicPr>
          <p:nvPr/>
        </p:nvPicPr>
        <p:blipFill>
          <a:blip r:embed="rId2"/>
          <a:stretch>
            <a:fillRect/>
          </a:stretch>
        </p:blipFill>
        <p:spPr>
          <a:xfrm>
            <a:off x="0" y="108620"/>
            <a:ext cx="9144000" cy="6640760"/>
          </a:xfrm>
          <a:prstGeom prst="rect">
            <a:avLst/>
          </a:prstGeom>
        </p:spPr>
      </p:pic>
    </p:spTree>
    <p:extLst>
      <p:ext uri="{BB962C8B-B14F-4D97-AF65-F5344CB8AC3E}">
        <p14:creationId xmlns:p14="http://schemas.microsoft.com/office/powerpoint/2010/main" val="39630949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49588-9214-2949-9A11-786216C2A49A}"/>
              </a:ext>
            </a:extLst>
          </p:cNvPr>
          <p:cNvSpPr>
            <a:spLocks noGrp="1"/>
          </p:cNvSpPr>
          <p:nvPr>
            <p:ph type="title"/>
          </p:nvPr>
        </p:nvSpPr>
        <p:spPr/>
        <p:txBody>
          <a:bodyPr/>
          <a:lstStyle/>
          <a:p>
            <a:r>
              <a:rPr lang="en-US" dirty="0"/>
              <a:t>Life Expectancy Comparison:</a:t>
            </a:r>
          </a:p>
        </p:txBody>
      </p:sp>
      <p:pic>
        <p:nvPicPr>
          <p:cNvPr id="10" name="Content Placeholder 9" descr="A picture containing graphical user interface&#10;&#10;Description automatically generated">
            <a:extLst>
              <a:ext uri="{FF2B5EF4-FFF2-40B4-BE49-F238E27FC236}">
                <a16:creationId xmlns:a16="http://schemas.microsoft.com/office/drawing/2014/main" id="{0397E520-15AB-3245-A0BE-693189F78C12}"/>
              </a:ext>
            </a:extLst>
          </p:cNvPr>
          <p:cNvPicPr>
            <a:picLocks noGrp="1" noChangeAspect="1"/>
          </p:cNvPicPr>
          <p:nvPr>
            <p:ph idx="1"/>
          </p:nvPr>
        </p:nvPicPr>
        <p:blipFill>
          <a:blip r:embed="rId2"/>
          <a:stretch>
            <a:fillRect/>
          </a:stretch>
        </p:blipFill>
        <p:spPr>
          <a:xfrm>
            <a:off x="833557" y="828675"/>
            <a:ext cx="7468948" cy="5297488"/>
          </a:xfrm>
          <a:ln>
            <a:solidFill>
              <a:schemeClr val="tx1"/>
            </a:solidFill>
          </a:ln>
        </p:spPr>
      </p:pic>
    </p:spTree>
    <p:extLst>
      <p:ext uri="{BB962C8B-B14F-4D97-AF65-F5344CB8AC3E}">
        <p14:creationId xmlns:p14="http://schemas.microsoft.com/office/powerpoint/2010/main" val="13758551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49588-9214-2949-9A11-786216C2A49A}"/>
              </a:ext>
            </a:extLst>
          </p:cNvPr>
          <p:cNvSpPr>
            <a:spLocks noGrp="1"/>
          </p:cNvSpPr>
          <p:nvPr>
            <p:ph type="title"/>
          </p:nvPr>
        </p:nvSpPr>
        <p:spPr/>
        <p:txBody>
          <a:bodyPr/>
          <a:lstStyle/>
          <a:p>
            <a:r>
              <a:rPr lang="en-US" dirty="0"/>
              <a:t>Life Expectancy Comparison:</a:t>
            </a:r>
          </a:p>
        </p:txBody>
      </p:sp>
      <p:sp>
        <p:nvSpPr>
          <p:cNvPr id="5" name="Content Placeholder 4">
            <a:extLst>
              <a:ext uri="{FF2B5EF4-FFF2-40B4-BE49-F238E27FC236}">
                <a16:creationId xmlns:a16="http://schemas.microsoft.com/office/drawing/2014/main" id="{32C1E247-B0CD-1848-8E57-27FB46B16E51}"/>
              </a:ext>
            </a:extLst>
          </p:cNvPr>
          <p:cNvSpPr>
            <a:spLocks noGrp="1"/>
          </p:cNvSpPr>
          <p:nvPr>
            <p:ph idx="1"/>
          </p:nvPr>
        </p:nvSpPr>
        <p:spPr>
          <a:xfrm>
            <a:off x="143395" y="1092821"/>
            <a:ext cx="8849528" cy="5033344"/>
          </a:xfrm>
        </p:spPr>
        <p:txBody>
          <a:bodyPr/>
          <a:lstStyle/>
          <a:p>
            <a:pPr marL="0" indent="0">
              <a:buNone/>
            </a:pPr>
            <a:r>
              <a:rPr lang="en-US" dirty="0"/>
              <a:t>Follow the same procedure for downloading two files for life expectancy by gender, then copy and paste these items to the same excel file so you can compare differences by gender. These are the items:</a:t>
            </a:r>
          </a:p>
          <a:p>
            <a:pPr marL="0" indent="0">
              <a:buNone/>
            </a:pPr>
            <a:endParaRPr lang="en-US" dirty="0"/>
          </a:p>
          <a:p>
            <a:r>
              <a:rPr lang="en-US" dirty="0"/>
              <a:t>Male life expectancy at birth in 2016</a:t>
            </a:r>
          </a:p>
          <a:p>
            <a:r>
              <a:rPr lang="en-US" dirty="0"/>
              <a:t>Female life expectancy at birth in 2016</a:t>
            </a:r>
          </a:p>
          <a:p>
            <a:endParaRPr lang="en-US" dirty="0"/>
          </a:p>
        </p:txBody>
      </p:sp>
    </p:spTree>
    <p:extLst>
      <p:ext uri="{BB962C8B-B14F-4D97-AF65-F5344CB8AC3E}">
        <p14:creationId xmlns:p14="http://schemas.microsoft.com/office/powerpoint/2010/main" val="25241184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9321</TotalTime>
  <Words>525</Words>
  <Application>Microsoft Office PowerPoint</Application>
  <PresentationFormat>On-screen Show (4:3)</PresentationFormat>
  <Paragraphs>58</Paragraphs>
  <Slides>24</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TimesNewRomanPSMT</vt:lpstr>
      <vt:lpstr>Wingdings</vt:lpstr>
      <vt:lpstr>Office Theme</vt:lpstr>
      <vt:lpstr>Pathway for link to WHO data:</vt:lpstr>
      <vt:lpstr>Alternate direct link for WHO data:</vt:lpstr>
      <vt:lpstr>Life Expectancy Comparison:</vt:lpstr>
      <vt:lpstr>Life Expectancy Comparison:</vt:lpstr>
      <vt:lpstr>Life Expectancy Comparison:</vt:lpstr>
      <vt:lpstr>Life Expectancy Comparison:</vt:lpstr>
      <vt:lpstr>Life Expectancy Comparison:</vt:lpstr>
      <vt:lpstr>Life Expectancy Comparison:</vt:lpstr>
      <vt:lpstr>Life Expectancy Comparison:</vt:lpstr>
      <vt:lpstr>Life expectancy by gender in alphabetical order:</vt:lpstr>
      <vt:lpstr>Life expectancy by gender ordered by difference (smallest difference):</vt:lpstr>
      <vt:lpstr>Life expectancy by gender ordered by difference (biggest difference):</vt:lpstr>
      <vt:lpstr>Life expectancy by graphed by decade:</vt:lpstr>
      <vt:lpstr>Highest obesity rates according to WHO:</vt:lpstr>
      <vt:lpstr>CDC Website Navigation: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Dauray</dc:creator>
  <cp:lastModifiedBy>Antonio Chaves</cp:lastModifiedBy>
  <cp:revision>199</cp:revision>
  <cp:lastPrinted>2019-09-04T21:35:00Z</cp:lastPrinted>
  <dcterms:created xsi:type="dcterms:W3CDTF">2013-08-16T14:45:44Z</dcterms:created>
  <dcterms:modified xsi:type="dcterms:W3CDTF">2023-08-29T12:12:26Z</dcterms:modified>
</cp:coreProperties>
</file>